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8" r:id="rId2"/>
    <p:sldId id="396" r:id="rId3"/>
    <p:sldId id="392" r:id="rId4"/>
    <p:sldId id="394" r:id="rId5"/>
    <p:sldId id="399" r:id="rId6"/>
    <p:sldId id="398" r:id="rId7"/>
    <p:sldId id="397" r:id="rId8"/>
    <p:sldId id="364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38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E9895-0175-40EB-BC68-65BFDBAB0258}" v="17" dt="2026-03-12T10:54:56.32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6" autoAdjust="0"/>
    <p:restoredTop sz="94660"/>
  </p:normalViewPr>
  <p:slideViewPr>
    <p:cSldViewPr snapToGrid="0">
      <p:cViewPr varScale="1">
        <p:scale>
          <a:sx n="32" d="100"/>
          <a:sy n="32" d="100"/>
        </p:scale>
        <p:origin x="7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ta Lancere" userId="dbb9e57a-908e-4b06-b922-2a9f1e29b653" providerId="ADAL" clId="{9C82AA9F-E5A6-42D0-B9F7-B1E8DAD3762A}"/>
    <pc:docChg chg="undo custSel addSld delSld modSld sldOrd">
      <pc:chgData name="Gita Lancere" userId="dbb9e57a-908e-4b06-b922-2a9f1e29b653" providerId="ADAL" clId="{9C82AA9F-E5A6-42D0-B9F7-B1E8DAD3762A}" dt="2026-03-13T11:07:53.125" v="1870" actId="20577"/>
      <pc:docMkLst>
        <pc:docMk/>
      </pc:docMkLst>
      <pc:sldChg chg="del">
        <pc:chgData name="Gita Lancere" userId="dbb9e57a-908e-4b06-b922-2a9f1e29b653" providerId="ADAL" clId="{9C82AA9F-E5A6-42D0-B9F7-B1E8DAD3762A}" dt="2026-03-12T07:06:13.476" v="75" actId="47"/>
        <pc:sldMkLst>
          <pc:docMk/>
          <pc:sldMk cId="0" sldId="256"/>
        </pc:sldMkLst>
      </pc:sldChg>
      <pc:sldChg chg="modSp mod">
        <pc:chgData name="Gita Lancere" userId="dbb9e57a-908e-4b06-b922-2a9f1e29b653" providerId="ADAL" clId="{9C82AA9F-E5A6-42D0-B9F7-B1E8DAD3762A}" dt="2026-03-12T11:06:08.466" v="1861" actId="20577"/>
        <pc:sldMkLst>
          <pc:docMk/>
          <pc:sldMk cId="3804868962" sldId="298"/>
        </pc:sldMkLst>
        <pc:spChg chg="mod">
          <ac:chgData name="Gita Lancere" userId="dbb9e57a-908e-4b06-b922-2a9f1e29b653" providerId="ADAL" clId="{9C82AA9F-E5A6-42D0-B9F7-B1E8DAD3762A}" dt="2026-03-11T15:14:55.801" v="31" actId="20577"/>
          <ac:spMkLst>
            <pc:docMk/>
            <pc:sldMk cId="3804868962" sldId="298"/>
            <ac:spMk id="2" creationId="{00000000-0000-0000-0000-000000000000}"/>
          </ac:spMkLst>
        </pc:spChg>
        <pc:spChg chg="mod">
          <ac:chgData name="Gita Lancere" userId="dbb9e57a-908e-4b06-b922-2a9f1e29b653" providerId="ADAL" clId="{9C82AA9F-E5A6-42D0-B9F7-B1E8DAD3762A}" dt="2026-03-12T11:06:08.466" v="1861" actId="20577"/>
          <ac:spMkLst>
            <pc:docMk/>
            <pc:sldMk cId="3804868962" sldId="298"/>
            <ac:spMk id="3" creationId="{00000000-0000-0000-0000-000000000000}"/>
          </ac:spMkLst>
        </pc:spChg>
      </pc:sldChg>
      <pc:sldChg chg="modSp mod">
        <pc:chgData name="Gita Lancere" userId="dbb9e57a-908e-4b06-b922-2a9f1e29b653" providerId="ADAL" clId="{9C82AA9F-E5A6-42D0-B9F7-B1E8DAD3762A}" dt="2026-03-12T10:36:06.721" v="1325" actId="207"/>
        <pc:sldMkLst>
          <pc:docMk/>
          <pc:sldMk cId="277980529" sldId="364"/>
        </pc:sldMkLst>
        <pc:spChg chg="mod">
          <ac:chgData name="Gita Lancere" userId="dbb9e57a-908e-4b06-b922-2a9f1e29b653" providerId="ADAL" clId="{9C82AA9F-E5A6-42D0-B9F7-B1E8DAD3762A}" dt="2026-03-12T10:36:06.721" v="1325" actId="207"/>
          <ac:spMkLst>
            <pc:docMk/>
            <pc:sldMk cId="277980529" sldId="364"/>
            <ac:spMk id="2" creationId="{00000000-0000-0000-0000-000000000000}"/>
          </ac:spMkLst>
        </pc:spChg>
      </pc:sldChg>
      <pc:sldChg chg="modSp mod ord">
        <pc:chgData name="Gita Lancere" userId="dbb9e57a-908e-4b06-b922-2a9f1e29b653" providerId="ADAL" clId="{9C82AA9F-E5A6-42D0-B9F7-B1E8DAD3762A}" dt="2026-03-12T10:49:09.448" v="1695"/>
        <pc:sldMkLst>
          <pc:docMk/>
          <pc:sldMk cId="3587046521" sldId="392"/>
        </pc:sldMkLst>
        <pc:spChg chg="mod">
          <ac:chgData name="Gita Lancere" userId="dbb9e57a-908e-4b06-b922-2a9f1e29b653" providerId="ADAL" clId="{9C82AA9F-E5A6-42D0-B9F7-B1E8DAD3762A}" dt="2026-03-12T10:34:37.708" v="1309" actId="2711"/>
          <ac:spMkLst>
            <pc:docMk/>
            <pc:sldMk cId="3587046521" sldId="392"/>
            <ac:spMk id="2" creationId="{00000000-0000-0000-0000-000000000000}"/>
          </ac:spMkLst>
        </pc:spChg>
        <pc:spChg chg="mod">
          <ac:chgData name="Gita Lancere" userId="dbb9e57a-908e-4b06-b922-2a9f1e29b653" providerId="ADAL" clId="{9C82AA9F-E5A6-42D0-B9F7-B1E8DAD3762A}" dt="2026-03-12T10:43:33.735" v="1387" actId="20577"/>
          <ac:spMkLst>
            <pc:docMk/>
            <pc:sldMk cId="3587046521" sldId="392"/>
            <ac:spMk id="3" creationId="{00000000-0000-0000-0000-000000000000}"/>
          </ac:spMkLst>
        </pc:spChg>
        <pc:spChg chg="mod">
          <ac:chgData name="Gita Lancere" userId="dbb9e57a-908e-4b06-b922-2a9f1e29b653" providerId="ADAL" clId="{9C82AA9F-E5A6-42D0-B9F7-B1E8DAD3762A}" dt="2026-03-12T10:33:37.305" v="1288" actId="27636"/>
          <ac:spMkLst>
            <pc:docMk/>
            <pc:sldMk cId="3587046521" sldId="392"/>
            <ac:spMk id="4" creationId="{00000000-0000-0000-0000-000000000000}"/>
          </ac:spMkLst>
        </pc:spChg>
        <pc:spChg chg="mod">
          <ac:chgData name="Gita Lancere" userId="dbb9e57a-908e-4b06-b922-2a9f1e29b653" providerId="ADAL" clId="{9C82AA9F-E5A6-42D0-B9F7-B1E8DAD3762A}" dt="2026-03-12T10:33:39.426" v="1290" actId="27636"/>
          <ac:spMkLst>
            <pc:docMk/>
            <pc:sldMk cId="3587046521" sldId="392"/>
            <ac:spMk id="5" creationId="{00000000-0000-0000-0000-000000000000}"/>
          </ac:spMkLst>
        </pc:spChg>
      </pc:sldChg>
      <pc:sldChg chg="addSp modSp mod ord">
        <pc:chgData name="Gita Lancere" userId="dbb9e57a-908e-4b06-b922-2a9f1e29b653" providerId="ADAL" clId="{9C82AA9F-E5A6-42D0-B9F7-B1E8DAD3762A}" dt="2026-03-13T11:07:53.125" v="1870" actId="20577"/>
        <pc:sldMkLst>
          <pc:docMk/>
          <pc:sldMk cId="2540312651" sldId="394"/>
        </pc:sldMkLst>
        <pc:spChg chg="mod">
          <ac:chgData name="Gita Lancere" userId="dbb9e57a-908e-4b06-b922-2a9f1e29b653" providerId="ADAL" clId="{9C82AA9F-E5A6-42D0-B9F7-B1E8DAD3762A}" dt="2026-03-12T10:37:59.663" v="1346" actId="20577"/>
          <ac:spMkLst>
            <pc:docMk/>
            <pc:sldMk cId="2540312651" sldId="394"/>
            <ac:spMk id="2" creationId="{F5C2686D-CA6D-DFA5-70DC-014078EDF197}"/>
          </ac:spMkLst>
        </pc:spChg>
        <pc:spChg chg="mod">
          <ac:chgData name="Gita Lancere" userId="dbb9e57a-908e-4b06-b922-2a9f1e29b653" providerId="ADAL" clId="{9C82AA9F-E5A6-42D0-B9F7-B1E8DAD3762A}" dt="2026-03-13T11:07:53.125" v="1870" actId="20577"/>
          <ac:spMkLst>
            <pc:docMk/>
            <pc:sldMk cId="2540312651" sldId="394"/>
            <ac:spMk id="3" creationId="{B2CF1DCA-7002-32BD-22C6-2DEBA771968A}"/>
          </ac:spMkLst>
        </pc:spChg>
        <pc:graphicFrameChg chg="add mod">
          <ac:chgData name="Gita Lancere" userId="dbb9e57a-908e-4b06-b922-2a9f1e29b653" providerId="ADAL" clId="{9C82AA9F-E5A6-42D0-B9F7-B1E8DAD3762A}" dt="2026-03-12T10:46:49.136" v="1510"/>
          <ac:graphicFrameMkLst>
            <pc:docMk/>
            <pc:sldMk cId="2540312651" sldId="394"/>
            <ac:graphicFrameMk id="4" creationId="{D4B1ADD1-545D-A0DB-A4EA-E8A2416D9F2C}"/>
          </ac:graphicFrameMkLst>
        </pc:graphicFrameChg>
        <pc:graphicFrameChg chg="add mod">
          <ac:chgData name="Gita Lancere" userId="dbb9e57a-908e-4b06-b922-2a9f1e29b653" providerId="ADAL" clId="{9C82AA9F-E5A6-42D0-B9F7-B1E8DAD3762A}" dt="2026-03-12T10:54:53.479" v="1806"/>
          <ac:graphicFrameMkLst>
            <pc:docMk/>
            <pc:sldMk cId="2540312651" sldId="394"/>
            <ac:graphicFrameMk id="5" creationId="{8343A937-FBE3-989D-8242-FFBC6F15F6A7}"/>
          </ac:graphicFrameMkLst>
        </pc:graphicFrameChg>
      </pc:sldChg>
      <pc:sldChg chg="modSp mod ord">
        <pc:chgData name="Gita Lancere" userId="dbb9e57a-908e-4b06-b922-2a9f1e29b653" providerId="ADAL" clId="{9C82AA9F-E5A6-42D0-B9F7-B1E8DAD3762A}" dt="2026-03-12T10:52:17.157" v="1758" actId="27636"/>
        <pc:sldMkLst>
          <pc:docMk/>
          <pc:sldMk cId="1639821705" sldId="397"/>
        </pc:sldMkLst>
        <pc:spChg chg="mod">
          <ac:chgData name="Gita Lancere" userId="dbb9e57a-908e-4b06-b922-2a9f1e29b653" providerId="ADAL" clId="{9C82AA9F-E5A6-42D0-B9F7-B1E8DAD3762A}" dt="2026-03-12T10:36:42.428" v="1334" actId="14100"/>
          <ac:spMkLst>
            <pc:docMk/>
            <pc:sldMk cId="1639821705" sldId="397"/>
            <ac:spMk id="2" creationId="{20795AA7-1D3E-05D1-D113-75EA24319F7F}"/>
          </ac:spMkLst>
        </pc:spChg>
        <pc:spChg chg="mod">
          <ac:chgData name="Gita Lancere" userId="dbb9e57a-908e-4b06-b922-2a9f1e29b653" providerId="ADAL" clId="{9C82AA9F-E5A6-42D0-B9F7-B1E8DAD3762A}" dt="2026-03-12T10:52:17.157" v="1758" actId="27636"/>
          <ac:spMkLst>
            <pc:docMk/>
            <pc:sldMk cId="1639821705" sldId="397"/>
            <ac:spMk id="3" creationId="{918C0ABA-05A8-830B-EC9F-3FD3A76A3ECE}"/>
          </ac:spMkLst>
        </pc:spChg>
        <pc:spChg chg="mod">
          <ac:chgData name="Gita Lancere" userId="dbb9e57a-908e-4b06-b922-2a9f1e29b653" providerId="ADAL" clId="{9C82AA9F-E5A6-42D0-B9F7-B1E8DAD3762A}" dt="2026-03-12T10:51:42.096" v="1748" actId="27636"/>
          <ac:spMkLst>
            <pc:docMk/>
            <pc:sldMk cId="1639821705" sldId="397"/>
            <ac:spMk id="4" creationId="{0013DF41-746F-8036-B777-592BF0AE14C0}"/>
          </ac:spMkLst>
        </pc:spChg>
        <pc:spChg chg="mod">
          <ac:chgData name="Gita Lancere" userId="dbb9e57a-908e-4b06-b922-2a9f1e29b653" providerId="ADAL" clId="{9C82AA9F-E5A6-42D0-B9F7-B1E8DAD3762A}" dt="2026-03-12T10:51:43.902" v="1750" actId="27636"/>
          <ac:spMkLst>
            <pc:docMk/>
            <pc:sldMk cId="1639821705" sldId="397"/>
            <ac:spMk id="5" creationId="{E45AF4AC-881F-AC93-0CE0-72B2C19AEAA5}"/>
          </ac:spMkLst>
        </pc:spChg>
      </pc:sldChg>
      <pc:sldChg chg="modSp mod ord">
        <pc:chgData name="Gita Lancere" userId="dbb9e57a-908e-4b06-b922-2a9f1e29b653" providerId="ADAL" clId="{9C82AA9F-E5A6-42D0-B9F7-B1E8DAD3762A}" dt="2026-03-12T10:40:36.278" v="1352"/>
        <pc:sldMkLst>
          <pc:docMk/>
          <pc:sldMk cId="2458762929" sldId="398"/>
        </pc:sldMkLst>
        <pc:spChg chg="mod">
          <ac:chgData name="Gita Lancere" userId="dbb9e57a-908e-4b06-b922-2a9f1e29b653" providerId="ADAL" clId="{9C82AA9F-E5A6-42D0-B9F7-B1E8DAD3762A}" dt="2026-03-12T10:25:54.939" v="1231" actId="27636"/>
          <ac:spMkLst>
            <pc:docMk/>
            <pc:sldMk cId="2458762929" sldId="398"/>
            <ac:spMk id="2" creationId="{CCAB7AF4-3375-0638-440D-7804D3FB84E5}"/>
          </ac:spMkLst>
        </pc:spChg>
        <pc:spChg chg="mod">
          <ac:chgData name="Gita Lancere" userId="dbb9e57a-908e-4b06-b922-2a9f1e29b653" providerId="ADAL" clId="{9C82AA9F-E5A6-42D0-B9F7-B1E8DAD3762A}" dt="2026-03-12T10:35:31.862" v="1321" actId="14100"/>
          <ac:spMkLst>
            <pc:docMk/>
            <pc:sldMk cId="2458762929" sldId="398"/>
            <ac:spMk id="3" creationId="{E2A9DF91-8385-A6C3-5E77-C5F04E473F2A}"/>
          </ac:spMkLst>
        </pc:spChg>
        <pc:spChg chg="mod">
          <ac:chgData name="Gita Lancere" userId="dbb9e57a-908e-4b06-b922-2a9f1e29b653" providerId="ADAL" clId="{9C82AA9F-E5A6-42D0-B9F7-B1E8DAD3762A}" dt="2026-03-12T10:24:59.240" v="1207" actId="27636"/>
          <ac:spMkLst>
            <pc:docMk/>
            <pc:sldMk cId="2458762929" sldId="398"/>
            <ac:spMk id="4" creationId="{F65F6F63-41D5-DF86-15A9-62602E4B1923}"/>
          </ac:spMkLst>
        </pc:spChg>
        <pc:spChg chg="mod">
          <ac:chgData name="Gita Lancere" userId="dbb9e57a-908e-4b06-b922-2a9f1e29b653" providerId="ADAL" clId="{9C82AA9F-E5A6-42D0-B9F7-B1E8DAD3762A}" dt="2026-03-12T10:25:01.295" v="1209" actId="27636"/>
          <ac:spMkLst>
            <pc:docMk/>
            <pc:sldMk cId="2458762929" sldId="398"/>
            <ac:spMk id="5" creationId="{172A0B40-473A-A938-CD9F-507395E08B9B}"/>
          </ac:spMkLst>
        </pc:spChg>
      </pc:sldChg>
      <pc:sldChg chg="modSp new mod ord">
        <pc:chgData name="Gita Lancere" userId="dbb9e57a-908e-4b06-b922-2a9f1e29b653" providerId="ADAL" clId="{9C82AA9F-E5A6-42D0-B9F7-B1E8DAD3762A}" dt="2026-03-12T11:05:57.090" v="1860"/>
        <pc:sldMkLst>
          <pc:docMk/>
          <pc:sldMk cId="3210164892" sldId="399"/>
        </pc:sldMkLst>
        <pc:spChg chg="mod">
          <ac:chgData name="Gita Lancere" userId="dbb9e57a-908e-4b06-b922-2a9f1e29b653" providerId="ADAL" clId="{9C82AA9F-E5A6-42D0-B9F7-B1E8DAD3762A}" dt="2026-03-12T10:36:29.907" v="1332" actId="20577"/>
          <ac:spMkLst>
            <pc:docMk/>
            <pc:sldMk cId="3210164892" sldId="399"/>
            <ac:spMk id="2" creationId="{225922A5-439C-2812-4858-F87C264DE860}"/>
          </ac:spMkLst>
        </pc:spChg>
        <pc:spChg chg="mod">
          <ac:chgData name="Gita Lancere" userId="dbb9e57a-908e-4b06-b922-2a9f1e29b653" providerId="ADAL" clId="{9C82AA9F-E5A6-42D0-B9F7-B1E8DAD3762A}" dt="2026-03-12T10:53:47.916" v="1803" actId="20577"/>
          <ac:spMkLst>
            <pc:docMk/>
            <pc:sldMk cId="3210164892" sldId="399"/>
            <ac:spMk id="3" creationId="{B092B747-ED57-41D0-F6F0-8F6ABAE47D9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6D256-1F23-4241-BBF0-263EA25B959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283411-8A25-4E48-9079-5E57F77515C3}">
      <dgm:prSet/>
      <dgm:spPr/>
      <dgm:t>
        <a:bodyPr/>
        <a:lstStyle/>
        <a:p>
          <a:r>
            <a:rPr lang="lv-LV" dirty="0">
              <a:solidFill>
                <a:schemeClr val="accent1">
                  <a:lumMod val="50000"/>
                </a:schemeClr>
              </a:solidFill>
              <a:latin typeface="+mj-lt"/>
            </a:rPr>
            <a:t>Nemateriālais kultūras mantojums = </a:t>
          </a:r>
          <a:r>
            <a:rPr lang="lv-LV" b="1" dirty="0">
              <a:solidFill>
                <a:schemeClr val="accent1">
                  <a:lumMod val="50000"/>
                </a:schemeClr>
              </a:solidFill>
              <a:latin typeface="+mj-lt"/>
            </a:rPr>
            <a:t>dzīvais mantojums </a:t>
          </a:r>
          <a:r>
            <a:rPr lang="lv-LV" dirty="0">
              <a:solidFill>
                <a:schemeClr val="accent1">
                  <a:lumMod val="50000"/>
                </a:schemeClr>
              </a:solidFill>
              <a:latin typeface="+mj-lt"/>
            </a:rPr>
            <a:t>(tiek mantots, lietots un nodots tālā</a:t>
          </a:r>
          <a:r>
            <a:rPr lang="lv-LV" dirty="0">
              <a:solidFill>
                <a:schemeClr val="accent5">
                  <a:lumMod val="50000"/>
                </a:schemeClr>
              </a:solidFill>
              <a:latin typeface="+mj-lt"/>
            </a:rPr>
            <a:t>k)</a:t>
          </a:r>
          <a:endParaRPr lang="en-US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D7F51B4C-88E6-4CE6-837F-F88A12E4E70A}" type="parTrans" cxnId="{5FEDE0A8-BC54-4B4C-8581-BD9A6A1B04A2}">
      <dgm:prSet/>
      <dgm:spPr/>
      <dgm:t>
        <a:bodyPr/>
        <a:lstStyle/>
        <a:p>
          <a:endParaRPr lang="en-US"/>
        </a:p>
      </dgm:t>
    </dgm:pt>
    <dgm:pt modelId="{21D04E7B-7173-40FD-AE89-6FB05474EBD1}" type="sibTrans" cxnId="{5FEDE0A8-BC54-4B4C-8581-BD9A6A1B04A2}">
      <dgm:prSet/>
      <dgm:spPr/>
      <dgm:t>
        <a:bodyPr/>
        <a:lstStyle/>
        <a:p>
          <a:endParaRPr lang="en-US"/>
        </a:p>
      </dgm:t>
    </dgm:pt>
    <dgm:pt modelId="{8B0212B0-B5D6-4F18-AD8C-C88871E1D769}">
      <dgm:prSet/>
      <dgm:spPr/>
      <dgm:t>
        <a:bodyPr/>
        <a:lstStyle/>
        <a:p>
          <a:r>
            <a:rPr lang="lv-LV" dirty="0">
              <a:solidFill>
                <a:schemeClr val="accent1">
                  <a:lumMod val="50000"/>
                </a:schemeClr>
              </a:solidFill>
              <a:latin typeface="+mj-lt"/>
            </a:rPr>
            <a:t>Dzīvajam mantojumam gandrīz vienmēr ir </a:t>
          </a:r>
          <a:r>
            <a:rPr lang="lv-LV" b="1" dirty="0">
              <a:solidFill>
                <a:schemeClr val="accent1">
                  <a:lumMod val="50000"/>
                </a:schemeClr>
              </a:solidFill>
              <a:latin typeface="+mj-lt"/>
            </a:rPr>
            <a:t>cieša saikne ar vidi </a:t>
          </a:r>
          <a:r>
            <a:rPr lang="lv-LV" dirty="0">
              <a:solidFill>
                <a:schemeClr val="accent1">
                  <a:lumMod val="50000"/>
                </a:schemeClr>
              </a:solidFill>
              <a:latin typeface="+mj-lt"/>
            </a:rPr>
            <a:t>(tradicionālie amati prasa ilgtspējīgu domāšanu, jo dabas resursi nav bezgalīgi)</a:t>
          </a:r>
          <a:endParaRPr lang="en-US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AEDE993B-500C-4317-B223-C24410D106A2}" type="parTrans" cxnId="{033EE5A1-DD40-44C1-9818-71E43BBBC111}">
      <dgm:prSet/>
      <dgm:spPr/>
      <dgm:t>
        <a:bodyPr/>
        <a:lstStyle/>
        <a:p>
          <a:endParaRPr lang="en-US"/>
        </a:p>
      </dgm:t>
    </dgm:pt>
    <dgm:pt modelId="{76A0EE27-2C1A-43D0-BBCB-8487111E4E48}" type="sibTrans" cxnId="{033EE5A1-DD40-44C1-9818-71E43BBBC111}">
      <dgm:prSet/>
      <dgm:spPr/>
      <dgm:t>
        <a:bodyPr/>
        <a:lstStyle/>
        <a:p>
          <a:endParaRPr lang="en-US"/>
        </a:p>
      </dgm:t>
    </dgm:pt>
    <dgm:pt modelId="{F1127972-AA7A-455B-BB33-06937132D779}">
      <dgm:prSet/>
      <dgm:spPr/>
      <dgm:t>
        <a:bodyPr/>
        <a:lstStyle/>
        <a:p>
          <a:r>
            <a:rPr lang="lv-LV" dirty="0">
              <a:solidFill>
                <a:schemeClr val="accent1">
                  <a:lumMod val="50000"/>
                </a:schemeClr>
              </a:solidFill>
              <a:latin typeface="+mj-lt"/>
            </a:rPr>
            <a:t>Vairākas NKM jomas paredz labas</a:t>
          </a:r>
          <a:r>
            <a:rPr lang="lv-LV" b="1" dirty="0">
              <a:solidFill>
                <a:schemeClr val="accent1">
                  <a:lumMod val="50000"/>
                </a:schemeClr>
              </a:solidFill>
              <a:latin typeface="+mj-lt"/>
            </a:rPr>
            <a:t> zināšanas par dabu un Visumu </a:t>
          </a:r>
          <a:r>
            <a:rPr lang="lv-LV" dirty="0">
              <a:solidFill>
                <a:schemeClr val="accent1">
                  <a:lumMod val="50000"/>
                </a:schemeClr>
              </a:solidFill>
              <a:latin typeface="+mj-lt"/>
            </a:rPr>
            <a:t>(koku pludināšana, nēģu zveja, biškopība, tradicionālā lopkopība, u.c.)</a:t>
          </a:r>
          <a:endParaRPr lang="en-US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5951041F-B99B-4B5F-A55F-4B3BC18E0844}" type="parTrans" cxnId="{E8FBF5BC-FBDD-4809-916D-4BE1BE18821C}">
      <dgm:prSet/>
      <dgm:spPr/>
      <dgm:t>
        <a:bodyPr/>
        <a:lstStyle/>
        <a:p>
          <a:endParaRPr lang="en-US"/>
        </a:p>
      </dgm:t>
    </dgm:pt>
    <dgm:pt modelId="{0364E878-347D-4DDE-A745-FD2A69AD280C}" type="sibTrans" cxnId="{E8FBF5BC-FBDD-4809-916D-4BE1BE18821C}">
      <dgm:prSet/>
      <dgm:spPr/>
      <dgm:t>
        <a:bodyPr/>
        <a:lstStyle/>
        <a:p>
          <a:endParaRPr lang="en-US"/>
        </a:p>
      </dgm:t>
    </dgm:pt>
    <dgm:pt modelId="{6601C30E-C8F3-4EED-9979-0C33213742B9}" type="pres">
      <dgm:prSet presAssocID="{0E76D256-1F23-4241-BBF0-263EA25B9591}" presName="vert0" presStyleCnt="0">
        <dgm:presLayoutVars>
          <dgm:dir/>
          <dgm:animOne val="branch"/>
          <dgm:animLvl val="lvl"/>
        </dgm:presLayoutVars>
      </dgm:prSet>
      <dgm:spPr/>
    </dgm:pt>
    <dgm:pt modelId="{8D289C75-5239-4801-B35E-B52EF4FFACEA}" type="pres">
      <dgm:prSet presAssocID="{DA283411-8A25-4E48-9079-5E57F77515C3}" presName="thickLine" presStyleLbl="alignNode1" presStyleIdx="0" presStyleCnt="3"/>
      <dgm:spPr/>
    </dgm:pt>
    <dgm:pt modelId="{2DBB239B-381F-4906-8DA5-4405FC8246E8}" type="pres">
      <dgm:prSet presAssocID="{DA283411-8A25-4E48-9079-5E57F77515C3}" presName="horz1" presStyleCnt="0"/>
      <dgm:spPr/>
    </dgm:pt>
    <dgm:pt modelId="{5F9B001C-38D3-4143-A407-1E6BD092E36F}" type="pres">
      <dgm:prSet presAssocID="{DA283411-8A25-4E48-9079-5E57F77515C3}" presName="tx1" presStyleLbl="revTx" presStyleIdx="0" presStyleCnt="3"/>
      <dgm:spPr/>
    </dgm:pt>
    <dgm:pt modelId="{6B495312-7525-4BE9-A004-A5B4C87CFA8D}" type="pres">
      <dgm:prSet presAssocID="{DA283411-8A25-4E48-9079-5E57F77515C3}" presName="vert1" presStyleCnt="0"/>
      <dgm:spPr/>
    </dgm:pt>
    <dgm:pt modelId="{5120400C-4CC3-4F40-9D48-F98DD68B99B6}" type="pres">
      <dgm:prSet presAssocID="{8B0212B0-B5D6-4F18-AD8C-C88871E1D769}" presName="thickLine" presStyleLbl="alignNode1" presStyleIdx="1" presStyleCnt="3"/>
      <dgm:spPr/>
    </dgm:pt>
    <dgm:pt modelId="{41F8C71B-F090-4FED-8EB0-5AEC261AE4CE}" type="pres">
      <dgm:prSet presAssocID="{8B0212B0-B5D6-4F18-AD8C-C88871E1D769}" presName="horz1" presStyleCnt="0"/>
      <dgm:spPr/>
    </dgm:pt>
    <dgm:pt modelId="{45DA7281-A42E-40FD-B7CA-C4D7EA033578}" type="pres">
      <dgm:prSet presAssocID="{8B0212B0-B5D6-4F18-AD8C-C88871E1D769}" presName="tx1" presStyleLbl="revTx" presStyleIdx="1" presStyleCnt="3" custScaleY="135704"/>
      <dgm:spPr/>
    </dgm:pt>
    <dgm:pt modelId="{BD3499B6-5145-42B1-9836-592F565BE2FB}" type="pres">
      <dgm:prSet presAssocID="{8B0212B0-B5D6-4F18-AD8C-C88871E1D769}" presName="vert1" presStyleCnt="0"/>
      <dgm:spPr/>
    </dgm:pt>
    <dgm:pt modelId="{89023A4A-9E50-4F19-BBA9-CA2CE59DAB83}" type="pres">
      <dgm:prSet presAssocID="{F1127972-AA7A-455B-BB33-06937132D779}" presName="thickLine" presStyleLbl="alignNode1" presStyleIdx="2" presStyleCnt="3"/>
      <dgm:spPr/>
    </dgm:pt>
    <dgm:pt modelId="{508B1076-DA40-42FD-A598-83997A60C7D5}" type="pres">
      <dgm:prSet presAssocID="{F1127972-AA7A-455B-BB33-06937132D779}" presName="horz1" presStyleCnt="0"/>
      <dgm:spPr/>
    </dgm:pt>
    <dgm:pt modelId="{E18D8D12-8D42-4DC2-B5D4-65F4E32296F9}" type="pres">
      <dgm:prSet presAssocID="{F1127972-AA7A-455B-BB33-06937132D779}" presName="tx1" presStyleLbl="revTx" presStyleIdx="2" presStyleCnt="3"/>
      <dgm:spPr/>
    </dgm:pt>
    <dgm:pt modelId="{3AA7236F-7259-4C39-864B-757C5CB29901}" type="pres">
      <dgm:prSet presAssocID="{F1127972-AA7A-455B-BB33-06937132D779}" presName="vert1" presStyleCnt="0"/>
      <dgm:spPr/>
    </dgm:pt>
  </dgm:ptLst>
  <dgm:cxnLst>
    <dgm:cxn modelId="{15F9AE1A-6DC4-40E5-A1D6-9989FCD8F813}" type="presOf" srcId="{F1127972-AA7A-455B-BB33-06937132D779}" destId="{E18D8D12-8D42-4DC2-B5D4-65F4E32296F9}" srcOrd="0" destOrd="0" presId="urn:microsoft.com/office/officeart/2008/layout/LinedList"/>
    <dgm:cxn modelId="{8257815C-E23D-4BDC-991F-8084CED40D33}" type="presOf" srcId="{DA283411-8A25-4E48-9079-5E57F77515C3}" destId="{5F9B001C-38D3-4143-A407-1E6BD092E36F}" srcOrd="0" destOrd="0" presId="urn:microsoft.com/office/officeart/2008/layout/LinedList"/>
    <dgm:cxn modelId="{B931CB46-84D3-427C-BA8B-941EBA1147CE}" type="presOf" srcId="{0E76D256-1F23-4241-BBF0-263EA25B9591}" destId="{6601C30E-C8F3-4EED-9979-0C33213742B9}" srcOrd="0" destOrd="0" presId="urn:microsoft.com/office/officeart/2008/layout/LinedList"/>
    <dgm:cxn modelId="{9D5CCE7A-968D-433B-878D-C9F4B5F0637F}" type="presOf" srcId="{8B0212B0-B5D6-4F18-AD8C-C88871E1D769}" destId="{45DA7281-A42E-40FD-B7CA-C4D7EA033578}" srcOrd="0" destOrd="0" presId="urn:microsoft.com/office/officeart/2008/layout/LinedList"/>
    <dgm:cxn modelId="{033EE5A1-DD40-44C1-9818-71E43BBBC111}" srcId="{0E76D256-1F23-4241-BBF0-263EA25B9591}" destId="{8B0212B0-B5D6-4F18-AD8C-C88871E1D769}" srcOrd="1" destOrd="0" parTransId="{AEDE993B-500C-4317-B223-C24410D106A2}" sibTransId="{76A0EE27-2C1A-43D0-BBCB-8487111E4E48}"/>
    <dgm:cxn modelId="{5FEDE0A8-BC54-4B4C-8581-BD9A6A1B04A2}" srcId="{0E76D256-1F23-4241-BBF0-263EA25B9591}" destId="{DA283411-8A25-4E48-9079-5E57F77515C3}" srcOrd="0" destOrd="0" parTransId="{D7F51B4C-88E6-4CE6-837F-F88A12E4E70A}" sibTransId="{21D04E7B-7173-40FD-AE89-6FB05474EBD1}"/>
    <dgm:cxn modelId="{E8FBF5BC-FBDD-4809-916D-4BE1BE18821C}" srcId="{0E76D256-1F23-4241-BBF0-263EA25B9591}" destId="{F1127972-AA7A-455B-BB33-06937132D779}" srcOrd="2" destOrd="0" parTransId="{5951041F-B99B-4B5F-A55F-4B3BC18E0844}" sibTransId="{0364E878-347D-4DDE-A745-FD2A69AD280C}"/>
    <dgm:cxn modelId="{ADCA668B-B26C-418E-AE18-03C940E00BD4}" type="presParOf" srcId="{6601C30E-C8F3-4EED-9979-0C33213742B9}" destId="{8D289C75-5239-4801-B35E-B52EF4FFACEA}" srcOrd="0" destOrd="0" presId="urn:microsoft.com/office/officeart/2008/layout/LinedList"/>
    <dgm:cxn modelId="{84629A08-A378-40D7-8EE5-C0744E0DAF08}" type="presParOf" srcId="{6601C30E-C8F3-4EED-9979-0C33213742B9}" destId="{2DBB239B-381F-4906-8DA5-4405FC8246E8}" srcOrd="1" destOrd="0" presId="urn:microsoft.com/office/officeart/2008/layout/LinedList"/>
    <dgm:cxn modelId="{E9CBDEF2-4B01-43E1-97FA-140FEF09695B}" type="presParOf" srcId="{2DBB239B-381F-4906-8DA5-4405FC8246E8}" destId="{5F9B001C-38D3-4143-A407-1E6BD092E36F}" srcOrd="0" destOrd="0" presId="urn:microsoft.com/office/officeart/2008/layout/LinedList"/>
    <dgm:cxn modelId="{A7DC3ABB-8DCF-4887-864D-C80F6F1867C9}" type="presParOf" srcId="{2DBB239B-381F-4906-8DA5-4405FC8246E8}" destId="{6B495312-7525-4BE9-A004-A5B4C87CFA8D}" srcOrd="1" destOrd="0" presId="urn:microsoft.com/office/officeart/2008/layout/LinedList"/>
    <dgm:cxn modelId="{A72A52B7-ABBF-47FE-B2D7-E64278887BFE}" type="presParOf" srcId="{6601C30E-C8F3-4EED-9979-0C33213742B9}" destId="{5120400C-4CC3-4F40-9D48-F98DD68B99B6}" srcOrd="2" destOrd="0" presId="urn:microsoft.com/office/officeart/2008/layout/LinedList"/>
    <dgm:cxn modelId="{FE9F2048-822D-4F0A-9317-8DCF667F805D}" type="presParOf" srcId="{6601C30E-C8F3-4EED-9979-0C33213742B9}" destId="{41F8C71B-F090-4FED-8EB0-5AEC261AE4CE}" srcOrd="3" destOrd="0" presId="urn:microsoft.com/office/officeart/2008/layout/LinedList"/>
    <dgm:cxn modelId="{E0102594-32C2-4294-AD3A-0F08032ACB23}" type="presParOf" srcId="{41F8C71B-F090-4FED-8EB0-5AEC261AE4CE}" destId="{45DA7281-A42E-40FD-B7CA-C4D7EA033578}" srcOrd="0" destOrd="0" presId="urn:microsoft.com/office/officeart/2008/layout/LinedList"/>
    <dgm:cxn modelId="{58D7DEF6-A19A-4E75-901D-C1CA4E79CB9B}" type="presParOf" srcId="{41F8C71B-F090-4FED-8EB0-5AEC261AE4CE}" destId="{BD3499B6-5145-42B1-9836-592F565BE2FB}" srcOrd="1" destOrd="0" presId="urn:microsoft.com/office/officeart/2008/layout/LinedList"/>
    <dgm:cxn modelId="{3DF66A4C-34E2-4334-952F-3810BA118761}" type="presParOf" srcId="{6601C30E-C8F3-4EED-9979-0C33213742B9}" destId="{89023A4A-9E50-4F19-BBA9-CA2CE59DAB83}" srcOrd="4" destOrd="0" presId="urn:microsoft.com/office/officeart/2008/layout/LinedList"/>
    <dgm:cxn modelId="{E78129B2-5DFA-41C6-A9F4-8C2D27812B9F}" type="presParOf" srcId="{6601C30E-C8F3-4EED-9979-0C33213742B9}" destId="{508B1076-DA40-42FD-A598-83997A60C7D5}" srcOrd="5" destOrd="0" presId="urn:microsoft.com/office/officeart/2008/layout/LinedList"/>
    <dgm:cxn modelId="{E221BB6D-3D4A-45B8-8F66-14D76F4D9675}" type="presParOf" srcId="{508B1076-DA40-42FD-A598-83997A60C7D5}" destId="{E18D8D12-8D42-4DC2-B5D4-65F4E32296F9}" srcOrd="0" destOrd="0" presId="urn:microsoft.com/office/officeart/2008/layout/LinedList"/>
    <dgm:cxn modelId="{651D40D6-355D-4339-B435-832D5D6C3E34}" type="presParOf" srcId="{508B1076-DA40-42FD-A598-83997A60C7D5}" destId="{3AA7236F-7259-4C39-864B-757C5CB299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89C75-5239-4801-B35E-B52EF4FFACEA}">
      <dsp:nvSpPr>
        <dsp:cNvPr id="0" name=""/>
        <dsp:cNvSpPr/>
      </dsp:nvSpPr>
      <dsp:spPr>
        <a:xfrm>
          <a:off x="0" y="277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B001C-38D3-4143-A407-1E6BD092E36F}">
      <dsp:nvSpPr>
        <dsp:cNvPr id="0" name=""/>
        <dsp:cNvSpPr/>
      </dsp:nvSpPr>
      <dsp:spPr>
        <a:xfrm>
          <a:off x="0" y="277"/>
          <a:ext cx="5175384" cy="164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Nemateriālais kultūras mantojums = </a:t>
          </a:r>
          <a:r>
            <a:rPr lang="lv-LV" sz="2500" b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dzīvais mantojums </a:t>
          </a:r>
          <a:r>
            <a:rPr lang="lv-LV" sz="25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(tiek mantots, lietots un nodots tālā</a:t>
          </a:r>
          <a:r>
            <a:rPr lang="lv-LV" sz="2500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k)</a:t>
          </a:r>
          <a:endParaRPr lang="en-US" sz="2500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>
        <a:off x="0" y="277"/>
        <a:ext cx="5175384" cy="1648948"/>
      </dsp:txXfrm>
    </dsp:sp>
    <dsp:sp modelId="{5120400C-4CC3-4F40-9D48-F98DD68B99B6}">
      <dsp:nvSpPr>
        <dsp:cNvPr id="0" name=""/>
        <dsp:cNvSpPr/>
      </dsp:nvSpPr>
      <dsp:spPr>
        <a:xfrm>
          <a:off x="0" y="1649226"/>
          <a:ext cx="5175384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A7281-A42E-40FD-B7CA-C4D7EA033578}">
      <dsp:nvSpPr>
        <dsp:cNvPr id="0" name=""/>
        <dsp:cNvSpPr/>
      </dsp:nvSpPr>
      <dsp:spPr>
        <a:xfrm>
          <a:off x="0" y="1649226"/>
          <a:ext cx="5165280" cy="2237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Dzīvajam mantojumam gandrīz vienmēr ir </a:t>
          </a:r>
          <a:r>
            <a:rPr lang="lv-LV" sz="2500" b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cieša saikne ar vidi </a:t>
          </a:r>
          <a:r>
            <a:rPr lang="lv-LV" sz="25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(tradicionālie amati prasa ilgtspējīgu domāšanu, jo dabas resursi nav bezgalīgi)</a:t>
          </a:r>
          <a:endParaRPr lang="en-US" sz="250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0" y="1649226"/>
        <a:ext cx="5165280" cy="2237688"/>
      </dsp:txXfrm>
    </dsp:sp>
    <dsp:sp modelId="{89023A4A-9E50-4F19-BBA9-CA2CE59DAB83}">
      <dsp:nvSpPr>
        <dsp:cNvPr id="0" name=""/>
        <dsp:cNvSpPr/>
      </dsp:nvSpPr>
      <dsp:spPr>
        <a:xfrm>
          <a:off x="0" y="3886914"/>
          <a:ext cx="5175384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D8D12-8D42-4DC2-B5D4-65F4E32296F9}">
      <dsp:nvSpPr>
        <dsp:cNvPr id="0" name=""/>
        <dsp:cNvSpPr/>
      </dsp:nvSpPr>
      <dsp:spPr>
        <a:xfrm>
          <a:off x="0" y="3886914"/>
          <a:ext cx="5175384" cy="164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Vairākas NKM jomas paredz labas</a:t>
          </a:r>
          <a:r>
            <a:rPr lang="lv-LV" sz="2500" b="1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 zināšanas par dabu un Visumu </a:t>
          </a:r>
          <a:r>
            <a:rPr lang="lv-LV" sz="250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(koku pludināšana, nēģu zveja, biškopība, tradicionālā lopkopība, u.c.)</a:t>
          </a:r>
          <a:endParaRPr lang="en-US" sz="250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0" y="3886914"/>
        <a:ext cx="5175384" cy="1648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1536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defTabSz="938212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A8F00B-52A9-F449-B780-469C4E9BF41C}" type="slidenum">
              <a:rPr lang="lv-LV" altLang="lv-LV" smtClean="0"/>
              <a:pPr>
                <a:defRPr/>
              </a:pPr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6091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3CBCD-854C-4E67-A2F9-FBAAE30454A6}" type="slidenum">
              <a:rPr lang="lv-LV" altLang="lv-LV" smtClean="0"/>
              <a:pPr/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46437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jpeg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61" y="0"/>
            <a:ext cx="1760540" cy="19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1064" y="6353821"/>
            <a:ext cx="268137" cy="24635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.jpeg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61" y="0"/>
            <a:ext cx="1760540" cy="19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1064" y="6353821"/>
            <a:ext cx="268137" cy="24635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.jpeg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61" y="0"/>
            <a:ext cx="1760540" cy="19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1064" y="6353821"/>
            <a:ext cx="268137" cy="24635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.jpeg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61" y="0"/>
            <a:ext cx="1760540" cy="19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1064" y="6353821"/>
            <a:ext cx="268137" cy="24635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.jpeg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61" y="0"/>
            <a:ext cx="1760540" cy="1957389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1064" y="6353821"/>
            <a:ext cx="268137" cy="24635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charset="0"/>
              </a:defRPr>
            </a:lvl1pPr>
          </a:lstStyle>
          <a:p>
            <a:pPr>
              <a:defRPr/>
            </a:pPr>
            <a:fld id="{A5B352E1-D587-034C-B5A7-5050F4B329D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0553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685800" y="4724400"/>
            <a:ext cx="77724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/>
          <a:p>
            <a:pPr algn="ctr" eaLnBrk="1" hangingPunct="1"/>
            <a:endParaRPr lang="lv-LV" altLang="x-none" sz="1400">
              <a:latin typeface="Verdana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29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1FE8-DAE1-D143-BCAD-3AEC2A4290C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9520-40D0-F44B-927E-3A8413A9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4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979" tIns="46979" rIns="46979" bIns="4697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979" tIns="46979" rIns="46979" bIns="4697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741" y="6399920"/>
            <a:ext cx="259059" cy="277985"/>
          </a:xfrm>
          <a:prstGeom prst="rect">
            <a:avLst/>
          </a:prstGeom>
          <a:ln w="12700">
            <a:miter lim="400000"/>
          </a:ln>
        </p:spPr>
        <p:txBody>
          <a:bodyPr wrap="none" lIns="46979" tIns="46979" rIns="46979" bIns="4697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1" r:id="rId8"/>
  </p:sldLayoutIdLst>
  <p:transition spd="med"/>
  <p:txStyles>
    <p:titleStyle>
      <a:lvl1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ct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50836" marR="0" indent="-350836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802289" marR="0" indent="-332389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47837" marR="0" indent="-308037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815013" marR="0" indent="-405313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307431" marR="0" indent="-427831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2336800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2794000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3251199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3708400" algn="l" defTabSz="938212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382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ita.lancere@lnkc.gov.lv" TargetMode="External"/><Relationship Id="rId2" Type="http://schemas.openxmlformats.org/officeDocument/2006/relationships/hyperlink" Target="http://www.nematerialakultura.lv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2886075"/>
            <a:ext cx="9144000" cy="1914525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lv-LV" sz="2400" dirty="0">
                <a:latin typeface="Verdana" charset="0"/>
                <a:ea typeface="MS PGothic" charset="0"/>
                <a:cs typeface="Verdana" charset="0"/>
              </a:rPr>
            </a:br>
            <a:br>
              <a:rPr lang="en-US" sz="2000" u="sng" dirty="0">
                <a:latin typeface="Verdana" charset="0"/>
                <a:ea typeface="MS PGothic" charset="0"/>
                <a:cs typeface="Verdana" charset="0"/>
              </a:rPr>
            </a:br>
            <a:br>
              <a:rPr lang="lv-LV" altLang="lv-LV" sz="2200" dirty="0">
                <a:latin typeface="Verdana" charset="0"/>
                <a:ea typeface="MS PGothic" charset="-128"/>
              </a:rPr>
            </a:br>
            <a:br>
              <a:rPr lang="lv-LV" altLang="lv-LV" sz="2200" dirty="0">
                <a:latin typeface="Verdana" charset="0"/>
                <a:ea typeface="MS PGothic" charset="-128"/>
              </a:rPr>
            </a:br>
            <a:endParaRPr lang="lv-LV" altLang="lv-LV" sz="2000" dirty="0">
              <a:latin typeface="Verdana" charset="0"/>
              <a:ea typeface="MS PGothic" charset="-128"/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1340068" y="3181084"/>
            <a:ext cx="6865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altLang="lv-LV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itchFamily="34" charset="-128"/>
              </a:rPr>
              <a:t>Finansējuma piesaiste Nemateriālā kultūras mantojuma un Latvijas vēsturisko zemju </a:t>
            </a:r>
          </a:p>
          <a:p>
            <a:pPr algn="ctr"/>
            <a:r>
              <a:rPr lang="lv-LV" altLang="lv-LV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itchFamily="34" charset="-128"/>
              </a:rPr>
              <a:t>ilgtspējīgai attīstībai</a:t>
            </a:r>
            <a:endParaRPr lang="lv-LV" sz="2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aisnstūris 2"/>
          <p:cNvSpPr/>
          <p:nvPr/>
        </p:nvSpPr>
        <p:spPr>
          <a:xfrm>
            <a:off x="5270065" y="5798160"/>
            <a:ext cx="26372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altLang="lv-LV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Rīgā, 2026. gada 12. martā</a:t>
            </a:r>
          </a:p>
        </p:txBody>
      </p:sp>
    </p:spTree>
    <p:extLst>
      <p:ext uri="{BB962C8B-B14F-4D97-AF65-F5344CB8AC3E}">
        <p14:creationId xmlns:p14="http://schemas.microsoft.com/office/powerpoint/2010/main" val="380486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775E6FF-C609-0A96-037A-BB9C4678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lv-LV" sz="29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Nemateriālais kultūras mantojums </a:t>
            </a:r>
            <a:br>
              <a:rPr lang="lv-LV" sz="29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29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vide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5293D3A-CF0D-8B04-D52C-0A4AD955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ACE38A-6DE3-43F7-BAF4-655E6081D4DE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graphicFrame>
        <p:nvGraphicFramePr>
          <p:cNvPr id="6" name="Satura vietturis 2">
            <a:extLst>
              <a:ext uri="{FF2B5EF4-FFF2-40B4-BE49-F238E27FC236}">
                <a16:creationId xmlns:a16="http://schemas.microsoft.com/office/drawing/2014/main" id="{04A438B9-2F92-C91D-EFB3-A2E10D449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76633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509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11383" y="339634"/>
            <a:ext cx="6875417" cy="1078008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Nemateriālais kultūras mantojums un kopienu attīstība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2846" y="1750422"/>
            <a:ext cx="8233954" cy="4878978"/>
          </a:xfrm>
        </p:spPr>
        <p:txBody>
          <a:bodyPr>
            <a:normAutofit fontScale="85000" lnSpcReduction="20000"/>
          </a:bodyPr>
          <a:lstStyle/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Tūrisma veicināšana : 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Satiec Savu Meistaru! Suitu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kultūrtelpa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amatu mājas, tradicionālajiem amatiem veltīti festivāli, īpaši tūrisma maršruti – «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Zalta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rūku ceļš», «Lauku ceļotāja» izstrādāti maršruti, utt.</a:t>
            </a:r>
          </a:p>
          <a:p>
            <a:endParaRPr lang="lv-LV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*Lokālās identitātes stiprināšana : 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kopienas iesaiste ar NKM saistītos pasākumos – Upītes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kultūrtelpas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iedzīvotāju darbība, Vidzemes lībiskās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kultūrtelpas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identitātes veidošanās: projekts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Mājvārdi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– lībisko liecību nesēji Lēdurgas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kultūrtelpā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u.c.</a:t>
            </a:r>
            <a:b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b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lv-LV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*Vietējās uzņēmējdarbības veicināšana : 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amatnieku un mājražotāju darbība,  seno amatu atjaunošana, tradicionālās lauksaimniecības un lopkopības attīstība, u.c. </a:t>
            </a:r>
            <a:br>
              <a:rPr lang="lv-LV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lv-LV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ksta vietturis 3"/>
          <p:cNvSpPr>
            <a:spLocks noGrp="1"/>
          </p:cNvSpPr>
          <p:nvPr>
            <p:ph type="body" sz="quarter" idx="10"/>
          </p:nvPr>
        </p:nvSpPr>
        <p:spPr>
          <a:xfrm flipV="1">
            <a:off x="2590800" y="6629399"/>
            <a:ext cx="1981200" cy="45719"/>
          </a:xfrm>
        </p:spPr>
        <p:txBody>
          <a:bodyPr>
            <a:normAutofit fontScale="25000" lnSpcReduction="20000"/>
          </a:bodyPr>
          <a:lstStyle/>
          <a:p>
            <a:endParaRPr lang="lv-LV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12"/>
          </p:nvPr>
        </p:nvSpPr>
        <p:spPr>
          <a:xfrm flipV="1">
            <a:off x="4876800" y="6629400"/>
            <a:ext cx="3657600" cy="228600"/>
          </a:xfrm>
        </p:spPr>
        <p:txBody>
          <a:bodyPr>
            <a:normAutofit fontScale="92500" lnSpcReduction="10000"/>
          </a:bodyPr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8704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C2686D-CA6D-DFA5-70DC-014078ED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VKKF atbalsts NKM mērķprogrammā 2025. gadā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2CF1DCA-7002-32BD-22C6-2DEBA7719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42391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Vidzemes lībiskās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kultūrtelpas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aktivitāšu plāna īstenošana</a:t>
            </a:r>
          </a:p>
          <a:p>
            <a:pPr marL="0" indent="0">
              <a:buNone/>
            </a:pP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(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Make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Art)  EUR 17 500</a:t>
            </a:r>
            <a:r>
              <a:rPr lang="lv-LV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  <a:p>
            <a:pPr marL="0" indent="0">
              <a:buNone/>
            </a:pPr>
            <a:endParaRPr lang="lv-LV" sz="2800" b="0" i="0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>
              <a:buFontTx/>
              <a:buChar char="-"/>
            </a:pP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Rucavas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kultūrtelpas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attīstības nodrošinājums </a:t>
            </a:r>
          </a:p>
          <a:p>
            <a:pPr marL="0" indent="0">
              <a:buNone/>
            </a:pP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(Rucavas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kultūrtelpas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attīstības biedrība)  EUR 7000</a:t>
            </a:r>
          </a:p>
          <a:p>
            <a:pPr>
              <a:buFontTx/>
              <a:buChar char="-"/>
            </a:pP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Otrā Nīcas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kultūrtelpas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kopienas tikšanās</a:t>
            </a:r>
          </a:p>
          <a:p>
            <a:pPr marL="0" indent="0">
              <a:buNone/>
            </a:pP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(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Otanka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      EUR 4500</a:t>
            </a:r>
          </a:p>
          <a:p>
            <a:pPr marL="0" indent="0">
              <a:buNone/>
            </a:pPr>
            <a:endParaRPr lang="lv-LV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«No talkas uz balli» (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Piebalgas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kultūrtelpas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biedrība)   </a:t>
            </a:r>
          </a:p>
          <a:p>
            <a:pPr marL="0" indent="0">
              <a:buNone/>
            </a:pP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EUR 9900</a:t>
            </a:r>
          </a:p>
          <a:p>
            <a:pPr marL="0" indent="0">
              <a:buNone/>
            </a:pPr>
            <a:endParaRPr lang="lv-LV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Atbalsts NKM sarakstā iekļauto piecu muzicēšanas tradīciju uzturēšanai (</a:t>
            </a:r>
            <a:r>
              <a:rPr lang="lv-LV" sz="2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Skaņumāja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     </a:t>
            </a:r>
            <a:r>
              <a:rPr lang="lv-LV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EUR 17 000</a:t>
            </a:r>
          </a:p>
          <a:p>
            <a:pPr>
              <a:buFontTx/>
              <a:buChar char="-"/>
            </a:pPr>
            <a:endParaRPr lang="lv-LV" sz="2800" b="0" i="0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4031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25922A5-439C-2812-4858-F87C264D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43" y="381000"/>
            <a:ext cx="6966857" cy="1036642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solidFill>
                  <a:srgbClr val="002060"/>
                </a:solidFill>
                <a:latin typeface="+mj-lt"/>
              </a:rPr>
              <a:t>Atbalsts NKM pieteikuma gatavošanai </a:t>
            </a:r>
            <a:br>
              <a:rPr lang="lv-LV" sz="2800" dirty="0">
                <a:solidFill>
                  <a:srgbClr val="002060"/>
                </a:solidFill>
                <a:latin typeface="+mj-lt"/>
              </a:rPr>
            </a:br>
            <a:r>
              <a:rPr lang="lv-LV" sz="2800" dirty="0">
                <a:solidFill>
                  <a:srgbClr val="002060"/>
                </a:solidFill>
                <a:latin typeface="+mj-lt"/>
              </a:rPr>
              <a:t>2025. gadā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092B747-ED57-41D0-F6F0-8F6ABAE47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" y="1709530"/>
            <a:ext cx="8070574" cy="4416643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002060"/>
                </a:solidFill>
                <a:latin typeface="+mj-lt"/>
              </a:rPr>
              <a:t>Dūdu tradīcijas Latvijā («</a:t>
            </a:r>
            <a:r>
              <a:rPr lang="lv-LV" sz="2800" dirty="0" err="1">
                <a:solidFill>
                  <a:srgbClr val="002060"/>
                </a:solidFill>
                <a:latin typeface="+mj-lt"/>
              </a:rPr>
              <a:t>KasTe</a:t>
            </a:r>
            <a:r>
              <a:rPr lang="lv-LV" sz="2800" dirty="0">
                <a:solidFill>
                  <a:srgbClr val="002060"/>
                </a:solidFill>
                <a:latin typeface="+mj-lt"/>
              </a:rPr>
              <a:t>»)   EUR 3500</a:t>
            </a:r>
          </a:p>
          <a:p>
            <a:endParaRPr lang="lv-LV" sz="2800" dirty="0">
              <a:solidFill>
                <a:srgbClr val="00206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002060"/>
                </a:solidFill>
                <a:latin typeface="+mj-lt"/>
              </a:rPr>
              <a:t>Popes </a:t>
            </a:r>
            <a:r>
              <a:rPr lang="lv-LV" sz="2800" dirty="0" err="1">
                <a:solidFill>
                  <a:srgbClr val="002060"/>
                </a:solidFill>
                <a:latin typeface="+mj-lt"/>
              </a:rPr>
              <a:t>kultūrtelpa</a:t>
            </a:r>
            <a:r>
              <a:rPr lang="lv-LV" sz="2800" dirty="0">
                <a:solidFill>
                  <a:srgbClr val="002060"/>
                </a:solidFill>
                <a:latin typeface="+mj-lt"/>
              </a:rPr>
              <a:t> («Popes muiža»)   EUR 2350</a:t>
            </a:r>
          </a:p>
          <a:p>
            <a:endParaRPr lang="lv-LV" sz="2800" dirty="0">
              <a:solidFill>
                <a:srgbClr val="00206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002060"/>
                </a:solidFill>
                <a:latin typeface="+mj-lt"/>
              </a:rPr>
              <a:t>Apdziedāšanas tradīcija </a:t>
            </a:r>
            <a:r>
              <a:rPr lang="lv-LV" sz="2800" dirty="0" err="1">
                <a:solidFill>
                  <a:srgbClr val="002060"/>
                </a:solidFill>
                <a:latin typeface="+mj-lt"/>
              </a:rPr>
              <a:t>Dienvidlatgalē</a:t>
            </a:r>
            <a:r>
              <a:rPr lang="lv-LV" sz="2800" dirty="0">
                <a:solidFill>
                  <a:srgbClr val="002060"/>
                </a:solidFill>
                <a:latin typeface="+mj-lt"/>
              </a:rPr>
              <a:t> (Iniciatīvu un kompetenču atbalsta centrs)  EUR 3500</a:t>
            </a:r>
          </a:p>
          <a:p>
            <a:endParaRPr lang="lv-LV" sz="2800" dirty="0">
              <a:solidFill>
                <a:srgbClr val="00206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002060"/>
                </a:solidFill>
                <a:latin typeface="+mj-lt"/>
              </a:rPr>
              <a:t>PEPT pieteikuma gatavošana iesniegšanai UNESCO «Labo prakšu» reģistrā (biedrība «</a:t>
            </a:r>
            <a:r>
              <a:rPr lang="lv-LV" sz="2800" dirty="0" err="1">
                <a:solidFill>
                  <a:srgbClr val="002060"/>
                </a:solidFill>
                <a:latin typeface="+mj-lt"/>
              </a:rPr>
              <a:t>Aprika</a:t>
            </a:r>
            <a:r>
              <a:rPr lang="lv-LV" sz="2800" dirty="0">
                <a:solidFill>
                  <a:srgbClr val="002060"/>
                </a:solidFill>
                <a:latin typeface="+mj-lt"/>
              </a:rPr>
              <a:t>») EUR 4550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2800" dirty="0">
              <a:solidFill>
                <a:srgbClr val="002060"/>
              </a:solidFill>
              <a:latin typeface="+mj-lt"/>
            </a:endParaRPr>
          </a:p>
          <a:p>
            <a:endParaRPr lang="lv-LV" sz="2800" dirty="0"/>
          </a:p>
          <a:p>
            <a:endParaRPr lang="lv-LV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54B7862-ECD0-E0D4-FB59-A38CD4A75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457C4F66-5474-D725-80E5-22959B6806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016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CAB7AF4-3375-0638-440D-7804D3FB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59" y="182883"/>
            <a:ext cx="6900042" cy="1210488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Nemateriālais kultūras mantojums kā attīstības resurss VKKF Latviešu vēsturisko zemju attīstības programmā 2025. gadā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2A9DF91-8385-A6C3-5E77-C5F04E473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93371"/>
            <a:ext cx="8523515" cy="5464629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*</a:t>
            </a:r>
            <a:r>
              <a:rPr lang="lv-LV" sz="2400" dirty="0">
                <a:solidFill>
                  <a:srgbClr val="002060"/>
                </a:solidFill>
                <a:latin typeface="+mj-lt"/>
              </a:rPr>
              <a:t>Pasākumam «Suitu amatu dienas» (3600)</a:t>
            </a:r>
          </a:p>
          <a:p>
            <a:r>
              <a:rPr lang="lv-LV" sz="2400" dirty="0">
                <a:solidFill>
                  <a:srgbClr val="002060"/>
                </a:solidFill>
                <a:latin typeface="+mj-lt"/>
              </a:rPr>
              <a:t>*Rucava - Jāņu dziesmu un apdziedāšanās tradīciju saglabāšana un popularizēšana mūsdienu sabiedrībā (4350)</a:t>
            </a:r>
          </a:p>
          <a:p>
            <a:endParaRPr lang="lv-LV" sz="2400" dirty="0">
              <a:solidFill>
                <a:srgbClr val="002060"/>
              </a:solidFill>
              <a:latin typeface="+mj-lt"/>
            </a:endParaRPr>
          </a:p>
          <a:p>
            <a:r>
              <a:rPr lang="lv-LV" sz="2400" dirty="0">
                <a:solidFill>
                  <a:srgbClr val="002060"/>
                </a:solidFill>
                <a:latin typeface="+mj-lt"/>
              </a:rPr>
              <a:t>* Danču krātuve saņēma atbalstu Kurzemes, Latgales, Vidzemes un Zemgales konkursos</a:t>
            </a:r>
          </a:p>
          <a:p>
            <a:r>
              <a:rPr lang="lv-LV" sz="2400" dirty="0">
                <a:solidFill>
                  <a:srgbClr val="002060"/>
                </a:solidFill>
                <a:latin typeface="+mj-lt"/>
              </a:rPr>
              <a:t>* Tradicionālās dejas meistarklases Latgalē (3000)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400" dirty="0">
              <a:solidFill>
                <a:srgbClr val="002060"/>
              </a:solidFill>
              <a:latin typeface="+mj-lt"/>
            </a:endParaRPr>
          </a:p>
          <a:p>
            <a:r>
              <a:rPr lang="lv-LV" sz="2400" dirty="0">
                <a:solidFill>
                  <a:srgbClr val="002060"/>
                </a:solidFill>
                <a:latin typeface="+mj-lt"/>
              </a:rPr>
              <a:t>* Grāmata un CD "Maija dziedājumi pie krusta Stirnienē» (2500)</a:t>
            </a:r>
          </a:p>
          <a:p>
            <a:r>
              <a:rPr lang="lv-LV" sz="2400" dirty="0">
                <a:solidFill>
                  <a:srgbClr val="002060"/>
                </a:solidFill>
                <a:latin typeface="+mj-lt"/>
              </a:rPr>
              <a:t>* Grāmatas “Līvānu stikls 1887 - 2008” sagatavošana (8000)</a:t>
            </a:r>
          </a:p>
          <a:p>
            <a:endParaRPr lang="lv-LV" sz="2400" dirty="0">
              <a:solidFill>
                <a:srgbClr val="002060"/>
              </a:solidFill>
              <a:latin typeface="+mj-lt"/>
            </a:endParaRPr>
          </a:p>
          <a:p>
            <a:r>
              <a:rPr lang="lv-LV" sz="2400" dirty="0">
                <a:solidFill>
                  <a:srgbClr val="002060"/>
                </a:solidFill>
                <a:latin typeface="+mj-lt"/>
              </a:rPr>
              <a:t>* Sēņu festivāls «</a:t>
            </a:r>
            <a:r>
              <a:rPr lang="lv-LV" sz="2400" dirty="0" err="1">
                <a:solidFill>
                  <a:srgbClr val="002060"/>
                </a:solidFill>
                <a:latin typeface="+mj-lt"/>
              </a:rPr>
              <a:t>Mikofest</a:t>
            </a:r>
            <a:r>
              <a:rPr lang="lv-LV" sz="2400" dirty="0">
                <a:solidFill>
                  <a:srgbClr val="002060"/>
                </a:solidFill>
                <a:latin typeface="+mj-lt"/>
              </a:rPr>
              <a:t>» Mēru muižā (4000)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F65F6F63-41D5-DF86-15A9-62602E4B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flipV="1">
            <a:off x="2590800" y="6629399"/>
            <a:ext cx="1981200" cy="45719"/>
          </a:xfrm>
        </p:spPr>
        <p:txBody>
          <a:bodyPr>
            <a:normAutofit fontScale="25000" lnSpcReduction="20000"/>
          </a:bodyPr>
          <a:lstStyle/>
          <a:p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72A0B40-473A-A938-CD9F-507395E08B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6583680"/>
            <a:ext cx="3657600" cy="45719"/>
          </a:xfrm>
        </p:spPr>
        <p:txBody>
          <a:bodyPr>
            <a:normAutofit fontScale="25000" lnSpcReduction="20000"/>
          </a:bodyPr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5876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0795AA7-1D3E-05D1-D113-75EA2431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71" y="381000"/>
            <a:ext cx="6988629" cy="1036642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VKKF mērķprogrammas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18C0ABA-05A8-830B-EC9F-3FD3A76A3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534886"/>
            <a:ext cx="7930055" cy="5048794"/>
          </a:xfrm>
        </p:spPr>
        <p:txBody>
          <a:bodyPr>
            <a:normAutofit/>
          </a:bodyPr>
          <a:lstStyle/>
          <a:p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lv-LV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Profesionālu nevaldības organizāciju (NVO) atbalsts (decembris)</a:t>
            </a:r>
          </a:p>
          <a:p>
            <a:endParaRPr lang="lv-LV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lv-LV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Programmas «Skolas soma» satura radīšana (janvāris)</a:t>
            </a:r>
          </a:p>
          <a:p>
            <a:r>
              <a:rPr lang="lv-LV" sz="2200" dirty="0" err="1">
                <a:solidFill>
                  <a:srgbClr val="002060"/>
                </a:solidFill>
                <a:latin typeface="+mj-lt"/>
              </a:rPr>
              <a:t>Muzejpedagoģiskās</a:t>
            </a:r>
            <a:r>
              <a:rPr lang="lv-LV" sz="2200" dirty="0">
                <a:solidFill>
                  <a:srgbClr val="002060"/>
                </a:solidFill>
                <a:latin typeface="+mj-lt"/>
              </a:rPr>
              <a:t> nodarbības "Suitu dārgumi" izveide Alsungas amatu mājā (Suitu kultūras mantojums EUR 1700)</a:t>
            </a:r>
          </a:p>
          <a:p>
            <a:endParaRPr lang="lv-LV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lv-LV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Nemateriālā kultūras mantojuma vērtību attīstība un ilgtspēja (marts)</a:t>
            </a:r>
          </a:p>
          <a:p>
            <a:endParaRPr lang="lv-LV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lv-LV" sz="2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Latviešu vēsturisko zemju attīstības programma (marts)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013DF41-746F-8036-B777-592BF0AE14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flipV="1">
            <a:off x="2590800" y="6629399"/>
            <a:ext cx="1981200" cy="45719"/>
          </a:xfrm>
        </p:spPr>
        <p:txBody>
          <a:bodyPr>
            <a:normAutofit fontScale="25000" lnSpcReduction="20000"/>
          </a:bodyPr>
          <a:lstStyle/>
          <a:p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E45AF4AC-881F-AC93-0CE0-72B2C19AEA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6583680"/>
            <a:ext cx="3657600" cy="45719"/>
          </a:xfrm>
        </p:spPr>
        <p:txBody>
          <a:bodyPr>
            <a:normAutofit fontScale="25000" lnSpcReduction="20000"/>
          </a:bodyPr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3982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274635"/>
            <a:ext cx="8104909" cy="1407019"/>
          </a:xfrm>
        </p:spPr>
        <p:txBody>
          <a:bodyPr>
            <a:noAutofit/>
          </a:bodyPr>
          <a:lstStyle/>
          <a:p>
            <a:r>
              <a:rPr lang="lv-LV" sz="3200" dirty="0">
                <a:solidFill>
                  <a:srgbClr val="002060"/>
                </a:solidFill>
                <a:latin typeface="+mj-lt"/>
              </a:rPr>
              <a:t>Paldies par uzmanību!</a:t>
            </a:r>
            <a:br>
              <a:rPr lang="lv-LV" sz="3200" dirty="0">
                <a:solidFill>
                  <a:srgbClr val="002060"/>
                </a:solidFill>
                <a:latin typeface="+mj-lt"/>
              </a:rPr>
            </a:br>
            <a:r>
              <a:rPr lang="lv-LV" sz="1800" dirty="0">
                <a:solidFill>
                  <a:srgbClr val="00206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www.nematerialakultura.lv</a:t>
            </a:r>
            <a:r>
              <a:rPr lang="lv-LV" sz="1800" dirty="0">
                <a:solidFill>
                  <a:srgbClr val="002060"/>
                </a:solidFill>
                <a:latin typeface="+mj-lt"/>
              </a:rPr>
              <a:t> </a:t>
            </a:r>
            <a:br>
              <a:rPr lang="lv-LV" sz="1800" dirty="0">
                <a:solidFill>
                  <a:srgbClr val="002060"/>
                </a:solidFill>
                <a:latin typeface="+mj-lt"/>
              </a:rPr>
            </a:br>
            <a:r>
              <a:rPr lang="lv-LV" sz="1800" dirty="0">
                <a:solidFill>
                  <a:srgbClr val="00206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gita.lancere@lnkc.gov.lv</a:t>
            </a:r>
            <a:r>
              <a:rPr lang="lv-LV" sz="1800" dirty="0">
                <a:solidFill>
                  <a:srgbClr val="002060"/>
                </a:solidFill>
                <a:latin typeface="+mj-lt"/>
              </a:rPr>
              <a:t>    tālr. 29183000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70" y="2068629"/>
            <a:ext cx="7630510" cy="4290130"/>
          </a:xfrm>
        </p:spPr>
      </p:pic>
    </p:spTree>
    <p:extLst>
      <p:ext uri="{BB962C8B-B14F-4D97-AF65-F5344CB8AC3E}">
        <p14:creationId xmlns:p14="http://schemas.microsoft.com/office/powerpoint/2010/main" val="277980529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89_Prezentacija_templateLV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89_Prezentacija_templateLV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89_Prezentacija_templateLV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382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382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89_Prezentacija_templateLV">
  <a:themeElements>
    <a:clrScheme name="89_Prezentacija_templateLV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89_Prezentacija_templateLV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89_Prezentacija_templateLV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382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382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510</Words>
  <Application>Microsoft Office PowerPoint</Application>
  <PresentationFormat>Slaidrāde ekrānā (4:3)</PresentationFormat>
  <Paragraphs>59</Paragraphs>
  <Slides>8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Verdana</vt:lpstr>
      <vt:lpstr>89_Prezentacija_templateLV</vt:lpstr>
      <vt:lpstr>    </vt:lpstr>
      <vt:lpstr>Nemateriālais kultūras mantojums  un vide</vt:lpstr>
      <vt:lpstr>Nemateriālais kultūras mantojums un kopienu attīstība</vt:lpstr>
      <vt:lpstr>VKKF atbalsts NKM mērķprogrammā 2025. gadā</vt:lpstr>
      <vt:lpstr>Atbalsts NKM pieteikuma gatavošanai  2025. gadā</vt:lpstr>
      <vt:lpstr>Nemateriālais kultūras mantojums kā attīstības resurss VKKF Latviešu vēsturisko zemju attīstības programmā 2025. gadā </vt:lpstr>
      <vt:lpstr>VKKF mērķprogrammas</vt:lpstr>
      <vt:lpstr>Paldies par uzmanību! www.nematerialakultura.lv  gita.lancere@lnkc.gov.lv    tālr. 29183000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XXVI Vispārējo latviešu Dziesmu un XVI Deju svētku komunikācijas stratēģiskais uzstādījums un radošie risinājumi</dc:title>
  <dc:creator>Cimo</dc:creator>
  <cp:lastModifiedBy>Gita Lancere</cp:lastModifiedBy>
  <cp:revision>127</cp:revision>
  <dcterms:modified xsi:type="dcterms:W3CDTF">2026-03-13T11:08:07Z</dcterms:modified>
</cp:coreProperties>
</file>