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9"/>
    <p:restoredTop sz="94658"/>
  </p:normalViewPr>
  <p:slideViewPr>
    <p:cSldViewPr snapToGrid="0" snapToObjects="1">
      <p:cViewPr varScale="1">
        <p:scale>
          <a:sx n="103" d="100"/>
          <a:sy n="103" d="100"/>
        </p:scale>
        <p:origin x="176" y="2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4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76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1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9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8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5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6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2/23/23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5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22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3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ciklopedija.lv/skirklis/30979-kino-Latvij%C4%8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7FE51417-5E86-054B-26FA-1805846FD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593D5-AC39-29AE-FCE7-615A7FD5F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/>
          </a:bodyPr>
          <a:lstStyle/>
          <a:p>
            <a:r>
              <a:rPr lang="lv-LV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Konkursa tēma: “Audiovizuāls darbs"</a:t>
            </a:r>
            <a:endParaRPr lang="en-LV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603E7-F6B2-6F0F-5584-0A4ED64B5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4977005" cy="1475177"/>
          </a:xfrm>
        </p:spPr>
        <p:txBody>
          <a:bodyPr>
            <a:normAutofit/>
          </a:bodyPr>
          <a:lstStyle/>
          <a:p>
            <a:r>
              <a:rPr lang="lv-LV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v-LV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pakštēma</a:t>
            </a:r>
            <a:r>
              <a:rPr lang="lv-LV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lv-LV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“Iepazīstam meistarus”.</a:t>
            </a:r>
            <a:endParaRPr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1898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E448-1EBA-F1C2-1D55-A19FF11B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Atlases </a:t>
            </a:r>
            <a:r>
              <a:rPr lang="en-GB" dirty="0" err="1"/>
              <a:t>kārta</a:t>
            </a:r>
            <a:r>
              <a:rPr lang="en-GB" dirty="0"/>
              <a:t> </a:t>
            </a:r>
            <a:r>
              <a:rPr lang="en-GB" dirty="0" err="1"/>
              <a:t>kategorijā</a:t>
            </a:r>
            <a:r>
              <a:rPr lang="en-GB" dirty="0"/>
              <a:t> “</a:t>
            </a:r>
            <a:r>
              <a:rPr lang="en-GB" dirty="0" err="1"/>
              <a:t>Audiovizuāls</a:t>
            </a:r>
            <a:r>
              <a:rPr lang="en-GB" dirty="0"/>
              <a:t> </a:t>
            </a:r>
            <a:r>
              <a:rPr lang="en-GB" dirty="0" err="1"/>
              <a:t>darbs</a:t>
            </a:r>
            <a:r>
              <a:rPr lang="en-GB" dirty="0"/>
              <a:t>”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7DA4-74EB-24C9-A4E3-28DB8A57D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rīko izglītības iestāde laikā līdz </a:t>
            </a: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 gada 24. martam;</a:t>
            </a:r>
          </a:p>
          <a:p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līdz 2023. gada 27. martam Centram iesniedz:</a:t>
            </a:r>
          </a:p>
          <a:p>
            <a:pPr lvl="1"/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pieteikumu konkursam (1. pielikums) ar norādi „Valsts konkurss”; </a:t>
            </a:r>
          </a:p>
          <a:p>
            <a:pPr lvl="1"/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audiovizuālu darbu – amatnieka vai lietišķās mākslas meistara vizītkarti video formātā;</a:t>
            </a:r>
          </a:p>
          <a:p>
            <a:pPr lvl="1"/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reklāmas plakātu video darbam digitālā formātā.</a:t>
            </a:r>
          </a:p>
          <a:p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līdz </a:t>
            </a: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 gada 31. martam</a:t>
            </a: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Centram iesniedz pieteikumu konkursa otrajai kārtai kategorijā “Viktorīna”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9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22D3-3CD0-BADC-8107-3107543F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lv-LV" sz="3600" dirty="0">
                <a:effectLst/>
                <a:latin typeface="Neue Haas Grotesk Text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Konkursa otrā kārta “Viktorīna”</a:t>
            </a:r>
            <a:br>
              <a:rPr lang="en-LV" sz="3600" dirty="0">
                <a:effectLst/>
                <a:latin typeface="Neue Haas Grotesk Text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dirty="0">
              <a:latin typeface="Neue Haas Grotesk Text Pro" panose="020B0504020202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B5AC-6776-014D-9A25-A8797D65A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notiek divās kārtās – pusfināls un fināls – </a:t>
            </a: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 gada 13. līdz 14. aprīlim </a:t>
            </a: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Rīgas Mākslas un mediju tehnikumā, Jūrmalas gatvē 96, Rīgā;</a:t>
            </a:r>
          </a:p>
          <a:p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katrā kārtā iekļauti 5 atvērtā tipa jautājumi, uz kuriem atbildot, komanda sniedz īsu mutisku atbildi;</a:t>
            </a:r>
          </a:p>
          <a:p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Centrs apbalvo konkursa laureātus un viņu pedagogus kategorijās “Audiovizuālais darbs” un “Viktorīna” 2023. gada 14. aprīlī Rīgas Mākslas un mediju tehnikumā. </a:t>
            </a:r>
          </a:p>
          <a:p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1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0FA0-D6C8-A0B7-0A33-776D426B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Viktorīnas tēmas	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47F62-FA67-1CC9-5C0A-8C6B53FC1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Personības;</a:t>
            </a:r>
          </a:p>
          <a:p>
            <a:r>
              <a:rPr lang="lv-LV" dirty="0"/>
              <a:t>Vēsture;</a:t>
            </a:r>
          </a:p>
          <a:p>
            <a:r>
              <a:rPr lang="lv-LV" dirty="0"/>
              <a:t>Tehnoloģijas;</a:t>
            </a:r>
          </a:p>
          <a:p>
            <a:r>
              <a:rPr lang="lv-LV" dirty="0"/>
              <a:t>Scenārijs;</a:t>
            </a:r>
          </a:p>
          <a:p>
            <a:r>
              <a:rPr lang="lv-LV" dirty="0"/>
              <a:t>Estētika.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43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CB8F-B99C-84A6-1405-652ACC84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Personības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8262-5810-E912-FE76-F75300B93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Personības</a:t>
            </a:r>
            <a:r>
              <a:rPr lang="en-GB" dirty="0"/>
              <a:t> </a:t>
            </a:r>
            <a:r>
              <a:rPr lang="en-GB" dirty="0" err="1"/>
              <a:t>Latvijas</a:t>
            </a:r>
            <a:r>
              <a:rPr lang="en-GB" dirty="0"/>
              <a:t> un kino un video </a:t>
            </a:r>
            <a:r>
              <a:rPr lang="en-GB" dirty="0" err="1"/>
              <a:t>nozarē</a:t>
            </a:r>
            <a:r>
              <a:rPr lang="en-GB" dirty="0"/>
              <a:t> 1990-2020. </a:t>
            </a:r>
            <a:r>
              <a:rPr lang="en-GB" dirty="0" err="1"/>
              <a:t>gados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Godalgotākās</a:t>
            </a:r>
            <a:r>
              <a:rPr lang="en-GB" dirty="0"/>
              <a:t> </a:t>
            </a:r>
            <a:r>
              <a:rPr lang="en-GB" dirty="0" err="1"/>
              <a:t>kinofilmas</a:t>
            </a:r>
            <a:r>
              <a:rPr lang="en-GB" dirty="0"/>
              <a:t> (</a:t>
            </a:r>
            <a:r>
              <a:rPr lang="en-GB" dirty="0" err="1"/>
              <a:t>Lielais</a:t>
            </a:r>
            <a:r>
              <a:rPr lang="en-GB" dirty="0"/>
              <a:t> Kristaps, </a:t>
            </a:r>
            <a:r>
              <a:rPr lang="en-GB" dirty="0" err="1"/>
              <a:t>utt</a:t>
            </a:r>
            <a:r>
              <a:rPr lang="en-GB" dirty="0"/>
              <a:t>.)</a:t>
            </a:r>
          </a:p>
          <a:p>
            <a:pPr lvl="1"/>
            <a:r>
              <a:rPr lang="en-GB" dirty="0" err="1"/>
              <a:t>Režisori</a:t>
            </a:r>
            <a:endParaRPr lang="en-GB" dirty="0"/>
          </a:p>
          <a:p>
            <a:pPr lvl="1"/>
            <a:r>
              <a:rPr lang="en-GB" dirty="0" err="1"/>
              <a:t>Operatori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Aktieri</a:t>
            </a: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B9CD46-67BA-1542-190D-B407D018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0"/>
            <a:ext cx="5100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3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29DE-49A4-3FC9-5329-CF3945A3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Vēsture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9F6F2-B31E-EAC1-F21A-F533F3625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Latvijas</a:t>
            </a:r>
            <a:r>
              <a:rPr lang="en-GB" dirty="0"/>
              <a:t> kino </a:t>
            </a:r>
            <a:r>
              <a:rPr lang="en-GB" dirty="0" err="1"/>
              <a:t>vēsture</a:t>
            </a:r>
            <a:r>
              <a:rPr lang="en-GB" dirty="0"/>
              <a:t> un </a:t>
            </a:r>
            <a:r>
              <a:rPr lang="en-GB" dirty="0" err="1"/>
              <a:t>aktualitātes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Režisori</a:t>
            </a:r>
            <a:endParaRPr lang="en-GB" dirty="0"/>
          </a:p>
          <a:p>
            <a:pPr lvl="1"/>
            <a:r>
              <a:rPr lang="en-GB" dirty="0" err="1"/>
              <a:t>Filmas</a:t>
            </a:r>
            <a:endParaRPr lang="en-GB" dirty="0"/>
          </a:p>
          <a:p>
            <a:pPr lvl="1"/>
            <a:r>
              <a:rPr lang="en-GB" dirty="0" err="1"/>
              <a:t>Pirmsākumi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2"/>
              </a:rPr>
              <a:t>https://enciklopedija.lv/skirklis/30979-kino-Latvij%C4%81</a:t>
            </a:r>
            <a:endParaRPr lang="en-GB" dirty="0"/>
          </a:p>
          <a:p>
            <a:pPr lvl="1"/>
            <a:r>
              <a:rPr lang="en-GB" dirty="0" err="1"/>
              <a:t>Utt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90AFE4-B669-38A7-8230-FE0968C1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0"/>
            <a:ext cx="5292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4FDE-9760-9017-02DD-D2A4CBAF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Tehnoloģijas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437C8-77D8-0F4D-99E1-3AC1BC303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Vēsturiskās tehnoloģijas (35mm filma, 16mm, 8mm kino, </a:t>
            </a:r>
            <a:r>
              <a:rPr lang="lv-LV" dirty="0" err="1"/>
              <a:t>utt</a:t>
            </a:r>
            <a:r>
              <a:rPr lang="lv-LV" dirty="0"/>
              <a:t>);</a:t>
            </a:r>
          </a:p>
          <a:p>
            <a:r>
              <a:rPr lang="lv-LV" dirty="0"/>
              <a:t>Modernās tehnoloģijas:</a:t>
            </a:r>
          </a:p>
          <a:p>
            <a:pPr lvl="1"/>
            <a:r>
              <a:rPr lang="lv-LV" dirty="0"/>
              <a:t>Kameru ražotāji</a:t>
            </a:r>
          </a:p>
          <a:p>
            <a:pPr lvl="1"/>
            <a:r>
              <a:rPr lang="lv-LV" dirty="0"/>
              <a:t>VFX</a:t>
            </a:r>
          </a:p>
          <a:p>
            <a:pPr lvl="1"/>
            <a:r>
              <a:rPr lang="lv-LV" dirty="0" err="1"/>
              <a:t>Hibrīdkameras</a:t>
            </a:r>
            <a:endParaRPr lang="lv-LV" dirty="0"/>
          </a:p>
          <a:p>
            <a:pPr lvl="1"/>
            <a:r>
              <a:rPr lang="lv-LV" dirty="0"/>
              <a:t>Mobilo telefonu trūkumi un priekšrocības</a:t>
            </a:r>
          </a:p>
          <a:p>
            <a:r>
              <a:rPr lang="lv-LV" dirty="0"/>
              <a:t>Metodes (panorāmas kadrs, </a:t>
            </a:r>
            <a:r>
              <a:rPr lang="lv-LV" dirty="0" err="1"/>
              <a:t>dolly</a:t>
            </a:r>
            <a:r>
              <a:rPr lang="lv-LV" dirty="0"/>
              <a:t> </a:t>
            </a:r>
            <a:r>
              <a:rPr lang="lv-LV" dirty="0" err="1"/>
              <a:t>zoom</a:t>
            </a:r>
            <a:r>
              <a:rPr lang="lv-LV" dirty="0"/>
              <a:t>, statiska kamera, dinamiska kamera, </a:t>
            </a:r>
            <a:r>
              <a:rPr lang="lv-LV" dirty="0" err="1"/>
              <a:t>utt</a:t>
            </a:r>
            <a:r>
              <a:rPr lang="lv-LV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40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76C2-B31E-79CA-DEF2-16093D62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Scenārijs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587D7-2A8B-1340-79F7-774FE64FF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Scenārija veidošanas principi</a:t>
            </a:r>
          </a:p>
          <a:p>
            <a:r>
              <a:rPr lang="lv-LV" dirty="0"/>
              <a:t>Slavenas ekranizētas grāmatas un stāsti (LV)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63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2847-A2C3-4D22-A201-655A61EA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Estētika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788A7-71F8-6C16-5CE7-5C8FE5728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filmas vizuālā estētika un paņēmieni</a:t>
            </a:r>
          </a:p>
          <a:p>
            <a:pPr lvl="1"/>
            <a:r>
              <a:rPr lang="lv-LV" dirty="0"/>
              <a:t>Krāsas</a:t>
            </a:r>
          </a:p>
          <a:p>
            <a:pPr lvl="1"/>
            <a:r>
              <a:rPr lang="lv-LV" dirty="0"/>
              <a:t>Tonalitāte</a:t>
            </a:r>
          </a:p>
          <a:p>
            <a:pPr lvl="1"/>
            <a:r>
              <a:rPr lang="lv-LV" dirty="0"/>
              <a:t>Apgaismojuma izvēle</a:t>
            </a:r>
          </a:p>
          <a:p>
            <a:pPr lvl="1"/>
            <a:r>
              <a:rPr lang="lv-LV" dirty="0"/>
              <a:t>Kompozīcija</a:t>
            </a:r>
          </a:p>
          <a:p>
            <a:pPr lvl="1"/>
            <a:endParaRPr lang="lv-LV" dirty="0"/>
          </a:p>
          <a:p>
            <a:pPr lvl="1"/>
            <a:endParaRPr lang="lv-LV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A2A575-7BAE-A166-B112-BF931E21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770890"/>
            <a:ext cx="435864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5914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299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Neue Haas Grotesk Text Pro</vt:lpstr>
      <vt:lpstr>Times New Roman</vt:lpstr>
      <vt:lpstr>PunchcardVTI</vt:lpstr>
      <vt:lpstr>Konkursa tēma: “Audiovizuāls darbs"</vt:lpstr>
      <vt:lpstr>Atlases kārta kategorijā “Audiovizuāls darbs”</vt:lpstr>
      <vt:lpstr>Konkursa otrā kārta “Viktorīna” </vt:lpstr>
      <vt:lpstr>Viktorīnas tēmas </vt:lpstr>
      <vt:lpstr>Personības</vt:lpstr>
      <vt:lpstr>Vēsture</vt:lpstr>
      <vt:lpstr>Tehnoloģijas</vt:lpstr>
      <vt:lpstr>Scenārijs</vt:lpstr>
      <vt:lpstr>Estētika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Konkursa tēma: “Audiovizuāls darbs"</dc:title>
  <dc:creator>Mārtiņš Vanags</dc:creator>
  <cp:lastModifiedBy>Mārtiņš Vanags</cp:lastModifiedBy>
  <cp:revision>1</cp:revision>
  <dcterms:created xsi:type="dcterms:W3CDTF">2023-02-23T17:11:29Z</dcterms:created>
  <dcterms:modified xsi:type="dcterms:W3CDTF">2023-02-23T17:33:14Z</dcterms:modified>
</cp:coreProperties>
</file>