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58" r:id="rId2"/>
    <p:sldId id="462" r:id="rId3"/>
    <p:sldId id="464" r:id="rId4"/>
    <p:sldId id="465" r:id="rId5"/>
    <p:sldId id="466" r:id="rId6"/>
    <p:sldId id="468" r:id="rId7"/>
    <p:sldId id="472" r:id="rId8"/>
    <p:sldId id="473" r:id="rId9"/>
    <p:sldId id="460" r:id="rId10"/>
    <p:sldId id="461" r:id="rId11"/>
    <p:sldId id="476" r:id="rId12"/>
    <p:sldId id="477" r:id="rId13"/>
    <p:sldId id="475" r:id="rId14"/>
    <p:sldId id="310" r:id="rId15"/>
  </p:sldIdLst>
  <p:sldSz cx="9144000" cy="6858000" type="screen4x3"/>
  <p:notesSz cx="9982200" cy="67945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3821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 Y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2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72E5FB-E6B3-4EF0-98FD-7C0289E4D4BD}" v="55" dt="2022-10-07T11:59:53.384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Dizaina stils 2 - izcēlum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Dizaina stils 1 - izcēlum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is Goss" userId="2e733e16-665b-487c-a1e4-33a66858068e" providerId="ADAL" clId="{0372E5FB-E6B3-4EF0-98FD-7C0289E4D4BD}"/>
    <pc:docChg chg="undo redo custSel addSld delSld modSld sldOrd">
      <pc:chgData name="Lauris Goss" userId="2e733e16-665b-487c-a1e4-33a66858068e" providerId="ADAL" clId="{0372E5FB-E6B3-4EF0-98FD-7C0289E4D4BD}" dt="2022-10-07T11:59:53.370" v="1468"/>
      <pc:docMkLst>
        <pc:docMk/>
      </pc:docMkLst>
      <pc:sldChg chg="add">
        <pc:chgData name="Lauris Goss" userId="2e733e16-665b-487c-a1e4-33a66858068e" providerId="ADAL" clId="{0372E5FB-E6B3-4EF0-98FD-7C0289E4D4BD}" dt="2022-10-07T11:59:53.370" v="1468"/>
        <pc:sldMkLst>
          <pc:docMk/>
          <pc:sldMk cId="3125898938" sldId="310"/>
        </pc:sldMkLst>
      </pc:sldChg>
      <pc:sldChg chg="addSp delSp modSp add del mod">
        <pc:chgData name="Lauris Goss" userId="2e733e16-665b-487c-a1e4-33a66858068e" providerId="ADAL" clId="{0372E5FB-E6B3-4EF0-98FD-7C0289E4D4BD}" dt="2022-10-07T09:07:19.979" v="674" actId="20577"/>
        <pc:sldMkLst>
          <pc:docMk/>
          <pc:sldMk cId="1480067307" sldId="458"/>
        </pc:sldMkLst>
        <pc:spChg chg="mod">
          <ac:chgData name="Lauris Goss" userId="2e733e16-665b-487c-a1e4-33a66858068e" providerId="ADAL" clId="{0372E5FB-E6B3-4EF0-98FD-7C0289E4D4BD}" dt="2022-10-07T06:40:08.309" v="278" actId="122"/>
          <ac:spMkLst>
            <pc:docMk/>
            <pc:sldMk cId="1480067307" sldId="458"/>
            <ac:spMk id="2" creationId="{FC0A6DD3-85E3-4379-BBD9-2796D46A8E6A}"/>
          </ac:spMkLst>
        </pc:spChg>
        <pc:spChg chg="mod">
          <ac:chgData name="Lauris Goss" userId="2e733e16-665b-487c-a1e4-33a66858068e" providerId="ADAL" clId="{0372E5FB-E6B3-4EF0-98FD-7C0289E4D4BD}" dt="2022-10-07T06:29:30.389" v="194" actId="20577"/>
          <ac:spMkLst>
            <pc:docMk/>
            <pc:sldMk cId="1480067307" sldId="458"/>
            <ac:spMk id="3" creationId="{586909D6-1F31-43DD-A0F2-B31174C7526D}"/>
          </ac:spMkLst>
        </pc:spChg>
        <pc:spChg chg="add mod">
          <ac:chgData name="Lauris Goss" userId="2e733e16-665b-487c-a1e4-33a66858068e" providerId="ADAL" clId="{0372E5FB-E6B3-4EF0-98FD-7C0289E4D4BD}" dt="2022-10-07T06:32:28.484" v="225"/>
          <ac:spMkLst>
            <pc:docMk/>
            <pc:sldMk cId="1480067307" sldId="458"/>
            <ac:spMk id="7" creationId="{D77B5067-735F-07D4-4418-9327EE76EE67}"/>
          </ac:spMkLst>
        </pc:spChg>
        <pc:graphicFrameChg chg="add del mod modGraphic">
          <ac:chgData name="Lauris Goss" userId="2e733e16-665b-487c-a1e4-33a66858068e" providerId="ADAL" clId="{0372E5FB-E6B3-4EF0-98FD-7C0289E4D4BD}" dt="2022-10-07T06:30:21.824" v="212"/>
          <ac:graphicFrameMkLst>
            <pc:docMk/>
            <pc:sldMk cId="1480067307" sldId="458"/>
            <ac:graphicFrameMk id="4" creationId="{A3E88B44-6F47-1A6D-EEED-B0A3E64A0C1C}"/>
          </ac:graphicFrameMkLst>
        </pc:graphicFrameChg>
        <pc:graphicFrameChg chg="add del mod modGraphic">
          <ac:chgData name="Lauris Goss" userId="2e733e16-665b-487c-a1e4-33a66858068e" providerId="ADAL" clId="{0372E5FB-E6B3-4EF0-98FD-7C0289E4D4BD}" dt="2022-10-07T06:31:14.654" v="224"/>
          <ac:graphicFrameMkLst>
            <pc:docMk/>
            <pc:sldMk cId="1480067307" sldId="458"/>
            <ac:graphicFrameMk id="5" creationId="{5EEB983B-BF55-20DF-A7A3-9B8F20C099EA}"/>
          </ac:graphicFrameMkLst>
        </pc:graphicFrameChg>
        <pc:graphicFrameChg chg="add del mod modGraphic">
          <ac:chgData name="Lauris Goss" userId="2e733e16-665b-487c-a1e4-33a66858068e" providerId="ADAL" clId="{0372E5FB-E6B3-4EF0-98FD-7C0289E4D4BD}" dt="2022-10-07T06:34:51.790" v="269" actId="21"/>
          <ac:graphicFrameMkLst>
            <pc:docMk/>
            <pc:sldMk cId="1480067307" sldId="458"/>
            <ac:graphicFrameMk id="6" creationId="{93C5E207-F270-4A27-CCD0-CB481F8D7A39}"/>
          </ac:graphicFrameMkLst>
        </pc:graphicFrameChg>
        <pc:graphicFrameChg chg="add mod modGraphic">
          <ac:chgData name="Lauris Goss" userId="2e733e16-665b-487c-a1e4-33a66858068e" providerId="ADAL" clId="{0372E5FB-E6B3-4EF0-98FD-7C0289E4D4BD}" dt="2022-10-07T09:07:19.979" v="674" actId="20577"/>
          <ac:graphicFrameMkLst>
            <pc:docMk/>
            <pc:sldMk cId="1480067307" sldId="458"/>
            <ac:graphicFrameMk id="8" creationId="{8E4F604E-43B5-BE8A-E0A3-8DB2A310EB7D}"/>
          </ac:graphicFrameMkLst>
        </pc:graphicFrameChg>
      </pc:sldChg>
      <pc:sldChg chg="new del">
        <pc:chgData name="Lauris Goss" userId="2e733e16-665b-487c-a1e4-33a66858068e" providerId="ADAL" clId="{0372E5FB-E6B3-4EF0-98FD-7C0289E4D4BD}" dt="2022-10-06T18:16:29.565" v="60" actId="47"/>
        <pc:sldMkLst>
          <pc:docMk/>
          <pc:sldMk cId="2973837160" sldId="459"/>
        </pc:sldMkLst>
      </pc:sldChg>
      <pc:sldChg chg="modSp add del mod ord">
        <pc:chgData name="Lauris Goss" userId="2e733e16-665b-487c-a1e4-33a66858068e" providerId="ADAL" clId="{0372E5FB-E6B3-4EF0-98FD-7C0289E4D4BD}" dt="2022-10-07T10:04:48.654" v="756" actId="20577"/>
        <pc:sldMkLst>
          <pc:docMk/>
          <pc:sldMk cId="1054534677" sldId="460"/>
        </pc:sldMkLst>
        <pc:spChg chg="mod">
          <ac:chgData name="Lauris Goss" userId="2e733e16-665b-487c-a1e4-33a66858068e" providerId="ADAL" clId="{0372E5FB-E6B3-4EF0-98FD-7C0289E4D4BD}" dt="2022-10-07T06:39:35.274" v="277" actId="20577"/>
          <ac:spMkLst>
            <pc:docMk/>
            <pc:sldMk cId="1054534677" sldId="460"/>
            <ac:spMk id="2" creationId="{FC0A6DD3-85E3-4379-BBD9-2796D46A8E6A}"/>
          </ac:spMkLst>
        </pc:spChg>
        <pc:spChg chg="mod">
          <ac:chgData name="Lauris Goss" userId="2e733e16-665b-487c-a1e4-33a66858068e" providerId="ADAL" clId="{0372E5FB-E6B3-4EF0-98FD-7C0289E4D4BD}" dt="2022-10-07T10:04:48.654" v="756" actId="20577"/>
          <ac:spMkLst>
            <pc:docMk/>
            <pc:sldMk cId="1054534677" sldId="460"/>
            <ac:spMk id="3" creationId="{586909D6-1F31-43DD-A0F2-B31174C7526D}"/>
          </ac:spMkLst>
        </pc:spChg>
      </pc:sldChg>
      <pc:sldChg chg="modSp add mod ord">
        <pc:chgData name="Lauris Goss" userId="2e733e16-665b-487c-a1e4-33a66858068e" providerId="ADAL" clId="{0372E5FB-E6B3-4EF0-98FD-7C0289E4D4BD}" dt="2022-10-07T11:49:40.256" v="1341" actId="20577"/>
        <pc:sldMkLst>
          <pc:docMk/>
          <pc:sldMk cId="2539987470" sldId="461"/>
        </pc:sldMkLst>
        <pc:spChg chg="mod">
          <ac:chgData name="Lauris Goss" userId="2e733e16-665b-487c-a1e4-33a66858068e" providerId="ADAL" clId="{0372E5FB-E6B3-4EF0-98FD-7C0289E4D4BD}" dt="2022-10-07T09:05:35.476" v="656" actId="20577"/>
          <ac:spMkLst>
            <pc:docMk/>
            <pc:sldMk cId="2539987470" sldId="461"/>
            <ac:spMk id="2" creationId="{FC0A6DD3-85E3-4379-BBD9-2796D46A8E6A}"/>
          </ac:spMkLst>
        </pc:spChg>
        <pc:spChg chg="mod">
          <ac:chgData name="Lauris Goss" userId="2e733e16-665b-487c-a1e4-33a66858068e" providerId="ADAL" clId="{0372E5FB-E6B3-4EF0-98FD-7C0289E4D4BD}" dt="2022-10-07T11:49:40.256" v="1341" actId="20577"/>
          <ac:spMkLst>
            <pc:docMk/>
            <pc:sldMk cId="2539987470" sldId="461"/>
            <ac:spMk id="3" creationId="{586909D6-1F31-43DD-A0F2-B31174C7526D}"/>
          </ac:spMkLst>
        </pc:spChg>
      </pc:sldChg>
      <pc:sldChg chg="addSp delSp modSp add del mod">
        <pc:chgData name="Lauris Goss" userId="2e733e16-665b-487c-a1e4-33a66858068e" providerId="ADAL" clId="{0372E5FB-E6B3-4EF0-98FD-7C0289E4D4BD}" dt="2022-10-07T09:05:28.433" v="655" actId="20577"/>
        <pc:sldMkLst>
          <pc:docMk/>
          <pc:sldMk cId="455353437" sldId="462"/>
        </pc:sldMkLst>
        <pc:spChg chg="mod">
          <ac:chgData name="Lauris Goss" userId="2e733e16-665b-487c-a1e4-33a66858068e" providerId="ADAL" clId="{0372E5FB-E6B3-4EF0-98FD-7C0289E4D4BD}" dt="2022-10-07T09:05:28.433" v="655" actId="20577"/>
          <ac:spMkLst>
            <pc:docMk/>
            <pc:sldMk cId="455353437" sldId="462"/>
            <ac:spMk id="2" creationId="{FC0A6DD3-85E3-4379-BBD9-2796D46A8E6A}"/>
          </ac:spMkLst>
        </pc:spChg>
        <pc:spChg chg="mod">
          <ac:chgData name="Lauris Goss" userId="2e733e16-665b-487c-a1e4-33a66858068e" providerId="ADAL" clId="{0372E5FB-E6B3-4EF0-98FD-7C0289E4D4BD}" dt="2022-10-07T06:46:53.427" v="376" actId="20577"/>
          <ac:spMkLst>
            <pc:docMk/>
            <pc:sldMk cId="455353437" sldId="462"/>
            <ac:spMk id="3" creationId="{586909D6-1F31-43DD-A0F2-B31174C7526D}"/>
          </ac:spMkLst>
        </pc:spChg>
        <pc:graphicFrameChg chg="add del mod modGraphic">
          <ac:chgData name="Lauris Goss" userId="2e733e16-665b-487c-a1e4-33a66858068e" providerId="ADAL" clId="{0372E5FB-E6B3-4EF0-98FD-7C0289E4D4BD}" dt="2022-10-07T06:42:55.964" v="332"/>
          <ac:graphicFrameMkLst>
            <pc:docMk/>
            <pc:sldMk cId="455353437" sldId="462"/>
            <ac:graphicFrameMk id="4" creationId="{9501888E-8309-58D3-7DDF-0F7BB34641A9}"/>
          </ac:graphicFrameMkLst>
        </pc:graphicFrameChg>
        <pc:graphicFrameChg chg="add del mod modGraphic">
          <ac:chgData name="Lauris Goss" userId="2e733e16-665b-487c-a1e4-33a66858068e" providerId="ADAL" clId="{0372E5FB-E6B3-4EF0-98FD-7C0289E4D4BD}" dt="2022-10-07T06:44:44.261" v="342"/>
          <ac:graphicFrameMkLst>
            <pc:docMk/>
            <pc:sldMk cId="455353437" sldId="462"/>
            <ac:graphicFrameMk id="5" creationId="{6784B4DB-5EC3-2061-8AFE-C2FFCD607719}"/>
          </ac:graphicFrameMkLst>
        </pc:graphicFrameChg>
        <pc:graphicFrameChg chg="add del mod modGraphic">
          <ac:chgData name="Lauris Goss" userId="2e733e16-665b-487c-a1e4-33a66858068e" providerId="ADAL" clId="{0372E5FB-E6B3-4EF0-98FD-7C0289E4D4BD}" dt="2022-10-07T06:46:59.845" v="378" actId="21"/>
          <ac:graphicFrameMkLst>
            <pc:docMk/>
            <pc:sldMk cId="455353437" sldId="462"/>
            <ac:graphicFrameMk id="6" creationId="{5FF08BE4-40F7-08BF-C8B0-19AE81FA6691}"/>
          </ac:graphicFrameMkLst>
        </pc:graphicFrameChg>
        <pc:graphicFrameChg chg="add mod modGraphic">
          <ac:chgData name="Lauris Goss" userId="2e733e16-665b-487c-a1e4-33a66858068e" providerId="ADAL" clId="{0372E5FB-E6B3-4EF0-98FD-7C0289E4D4BD}" dt="2022-10-07T07:34:22.784" v="472" actId="20577"/>
          <ac:graphicFrameMkLst>
            <pc:docMk/>
            <pc:sldMk cId="455353437" sldId="462"/>
            <ac:graphicFrameMk id="7" creationId="{C7E73B9E-8C80-2C05-00B3-1495460374E2}"/>
          </ac:graphicFrameMkLst>
        </pc:graphicFrameChg>
      </pc:sldChg>
      <pc:sldChg chg="new del">
        <pc:chgData name="Lauris Goss" userId="2e733e16-665b-487c-a1e4-33a66858068e" providerId="ADAL" clId="{0372E5FB-E6B3-4EF0-98FD-7C0289E4D4BD}" dt="2022-10-07T06:54:27.912" v="466" actId="2696"/>
        <pc:sldMkLst>
          <pc:docMk/>
          <pc:sldMk cId="1579047826" sldId="463"/>
        </pc:sldMkLst>
      </pc:sldChg>
      <pc:sldChg chg="addSp delSp modSp add mod">
        <pc:chgData name="Lauris Goss" userId="2e733e16-665b-487c-a1e4-33a66858068e" providerId="ADAL" clId="{0372E5FB-E6B3-4EF0-98FD-7C0289E4D4BD}" dt="2022-10-07T10:01:58.264" v="751" actId="14734"/>
        <pc:sldMkLst>
          <pc:docMk/>
          <pc:sldMk cId="1080348873" sldId="464"/>
        </pc:sldMkLst>
        <pc:spChg chg="mod">
          <ac:chgData name="Lauris Goss" userId="2e733e16-665b-487c-a1e4-33a66858068e" providerId="ADAL" clId="{0372E5FB-E6B3-4EF0-98FD-7C0289E4D4BD}" dt="2022-10-07T09:05:24.323" v="654" actId="20577"/>
          <ac:spMkLst>
            <pc:docMk/>
            <pc:sldMk cId="1080348873" sldId="464"/>
            <ac:spMk id="2" creationId="{FC0A6DD3-85E3-4379-BBD9-2796D46A8E6A}"/>
          </ac:spMkLst>
        </pc:spChg>
        <pc:graphicFrameChg chg="add del mod modGraphic">
          <ac:chgData name="Lauris Goss" userId="2e733e16-665b-487c-a1e4-33a66858068e" providerId="ADAL" clId="{0372E5FB-E6B3-4EF0-98FD-7C0289E4D4BD}" dt="2022-10-07T06:51:07.228" v="442"/>
          <ac:graphicFrameMkLst>
            <pc:docMk/>
            <pc:sldMk cId="1080348873" sldId="464"/>
            <ac:graphicFrameMk id="4" creationId="{4A4362C4-234E-642C-20AD-B7EB074FE2FA}"/>
          </ac:graphicFrameMkLst>
        </pc:graphicFrameChg>
        <pc:graphicFrameChg chg="add mod modGraphic">
          <ac:chgData name="Lauris Goss" userId="2e733e16-665b-487c-a1e4-33a66858068e" providerId="ADAL" clId="{0372E5FB-E6B3-4EF0-98FD-7C0289E4D4BD}" dt="2022-10-07T10:01:58.264" v="751" actId="14734"/>
          <ac:graphicFrameMkLst>
            <pc:docMk/>
            <pc:sldMk cId="1080348873" sldId="464"/>
            <ac:graphicFrameMk id="5" creationId="{63AE5189-E956-6CA0-ED05-7ED94CCA692E}"/>
          </ac:graphicFrameMkLst>
        </pc:graphicFrameChg>
        <pc:graphicFrameChg chg="del modGraphic">
          <ac:chgData name="Lauris Goss" userId="2e733e16-665b-487c-a1e4-33a66858068e" providerId="ADAL" clId="{0372E5FB-E6B3-4EF0-98FD-7C0289E4D4BD}" dt="2022-10-07T06:51:12.564" v="443" actId="21"/>
          <ac:graphicFrameMkLst>
            <pc:docMk/>
            <pc:sldMk cId="1080348873" sldId="464"/>
            <ac:graphicFrameMk id="7" creationId="{C7E73B9E-8C80-2C05-00B3-1495460374E2}"/>
          </ac:graphicFrameMkLst>
        </pc:graphicFrameChg>
      </pc:sldChg>
      <pc:sldChg chg="addSp delSp modSp add mod">
        <pc:chgData name="Lauris Goss" userId="2e733e16-665b-487c-a1e4-33a66858068e" providerId="ADAL" clId="{0372E5FB-E6B3-4EF0-98FD-7C0289E4D4BD}" dt="2022-10-07T11:57:09.488" v="1422" actId="20577"/>
        <pc:sldMkLst>
          <pc:docMk/>
          <pc:sldMk cId="1192044496" sldId="465"/>
        </pc:sldMkLst>
        <pc:spChg chg="mod">
          <ac:chgData name="Lauris Goss" userId="2e733e16-665b-487c-a1e4-33a66858068e" providerId="ADAL" clId="{0372E5FB-E6B3-4EF0-98FD-7C0289E4D4BD}" dt="2022-10-07T09:05:19.998" v="653" actId="20577"/>
          <ac:spMkLst>
            <pc:docMk/>
            <pc:sldMk cId="1192044496" sldId="465"/>
            <ac:spMk id="2" creationId="{FC0A6DD3-85E3-4379-BBD9-2796D46A8E6A}"/>
          </ac:spMkLst>
        </pc:spChg>
        <pc:graphicFrameChg chg="add mod modGraphic">
          <ac:chgData name="Lauris Goss" userId="2e733e16-665b-487c-a1e4-33a66858068e" providerId="ADAL" clId="{0372E5FB-E6B3-4EF0-98FD-7C0289E4D4BD}" dt="2022-10-07T11:57:09.488" v="1422" actId="20577"/>
          <ac:graphicFrameMkLst>
            <pc:docMk/>
            <pc:sldMk cId="1192044496" sldId="465"/>
            <ac:graphicFrameMk id="4" creationId="{71857DCC-2AFB-45DC-1618-02835DE522AC}"/>
          </ac:graphicFrameMkLst>
        </pc:graphicFrameChg>
        <pc:graphicFrameChg chg="del">
          <ac:chgData name="Lauris Goss" userId="2e733e16-665b-487c-a1e4-33a66858068e" providerId="ADAL" clId="{0372E5FB-E6B3-4EF0-98FD-7C0289E4D4BD}" dt="2022-10-07T07:35:15.081" v="480" actId="21"/>
          <ac:graphicFrameMkLst>
            <pc:docMk/>
            <pc:sldMk cId="1192044496" sldId="465"/>
            <ac:graphicFrameMk id="5" creationId="{63AE5189-E956-6CA0-ED05-7ED94CCA692E}"/>
          </ac:graphicFrameMkLst>
        </pc:graphicFrameChg>
      </pc:sldChg>
      <pc:sldChg chg="addSp delSp modSp add mod">
        <pc:chgData name="Lauris Goss" userId="2e733e16-665b-487c-a1e4-33a66858068e" providerId="ADAL" clId="{0372E5FB-E6B3-4EF0-98FD-7C0289E4D4BD}" dt="2022-10-07T09:05:15.709" v="652" actId="20577"/>
        <pc:sldMkLst>
          <pc:docMk/>
          <pc:sldMk cId="2523646177" sldId="466"/>
        </pc:sldMkLst>
        <pc:spChg chg="mod">
          <ac:chgData name="Lauris Goss" userId="2e733e16-665b-487c-a1e4-33a66858068e" providerId="ADAL" clId="{0372E5FB-E6B3-4EF0-98FD-7C0289E4D4BD}" dt="2022-10-07T09:05:15.709" v="652" actId="20577"/>
          <ac:spMkLst>
            <pc:docMk/>
            <pc:sldMk cId="2523646177" sldId="466"/>
            <ac:spMk id="2" creationId="{FC0A6DD3-85E3-4379-BBD9-2796D46A8E6A}"/>
          </ac:spMkLst>
        </pc:spChg>
        <pc:spChg chg="mod">
          <ac:chgData name="Lauris Goss" userId="2e733e16-665b-487c-a1e4-33a66858068e" providerId="ADAL" clId="{0372E5FB-E6B3-4EF0-98FD-7C0289E4D4BD}" dt="2022-10-07T07:38:02.682" v="510" actId="1076"/>
          <ac:spMkLst>
            <pc:docMk/>
            <pc:sldMk cId="2523646177" sldId="466"/>
            <ac:spMk id="3" creationId="{586909D6-1F31-43DD-A0F2-B31174C7526D}"/>
          </ac:spMkLst>
        </pc:spChg>
        <pc:graphicFrameChg chg="add mod modGraphic">
          <ac:chgData name="Lauris Goss" userId="2e733e16-665b-487c-a1e4-33a66858068e" providerId="ADAL" clId="{0372E5FB-E6B3-4EF0-98FD-7C0289E4D4BD}" dt="2022-10-07T07:39:15.162" v="531" actId="14734"/>
          <ac:graphicFrameMkLst>
            <pc:docMk/>
            <pc:sldMk cId="2523646177" sldId="466"/>
            <ac:graphicFrameMk id="4" creationId="{C2C6B396-6FDB-FCD0-73AB-59BAF3806D0C}"/>
          </ac:graphicFrameMkLst>
        </pc:graphicFrameChg>
        <pc:graphicFrameChg chg="del mod modGraphic">
          <ac:chgData name="Lauris Goss" userId="2e733e16-665b-487c-a1e4-33a66858068e" providerId="ADAL" clId="{0372E5FB-E6B3-4EF0-98FD-7C0289E4D4BD}" dt="2022-10-07T07:37:35.727" v="503" actId="21"/>
          <ac:graphicFrameMkLst>
            <pc:docMk/>
            <pc:sldMk cId="2523646177" sldId="466"/>
            <ac:graphicFrameMk id="5" creationId="{63AE5189-E956-6CA0-ED05-7ED94CCA692E}"/>
          </ac:graphicFrameMkLst>
        </pc:graphicFrameChg>
      </pc:sldChg>
      <pc:sldChg chg="add del">
        <pc:chgData name="Lauris Goss" userId="2e733e16-665b-487c-a1e4-33a66858068e" providerId="ADAL" clId="{0372E5FB-E6B3-4EF0-98FD-7C0289E4D4BD}" dt="2022-10-07T07:39:31.002" v="532" actId="47"/>
        <pc:sldMkLst>
          <pc:docMk/>
          <pc:sldMk cId="3502310326" sldId="467"/>
        </pc:sldMkLst>
      </pc:sldChg>
      <pc:sldChg chg="addSp delSp modSp add mod">
        <pc:chgData name="Lauris Goss" userId="2e733e16-665b-487c-a1e4-33a66858068e" providerId="ADAL" clId="{0372E5FB-E6B3-4EF0-98FD-7C0289E4D4BD}" dt="2022-10-07T11:57:53.383" v="1444" actId="20577"/>
        <pc:sldMkLst>
          <pc:docMk/>
          <pc:sldMk cId="4144796768" sldId="468"/>
        </pc:sldMkLst>
        <pc:spChg chg="mod">
          <ac:chgData name="Lauris Goss" userId="2e733e16-665b-487c-a1e4-33a66858068e" providerId="ADAL" clId="{0372E5FB-E6B3-4EF0-98FD-7C0289E4D4BD}" dt="2022-10-07T09:05:10.743" v="651" actId="20577"/>
          <ac:spMkLst>
            <pc:docMk/>
            <pc:sldMk cId="4144796768" sldId="468"/>
            <ac:spMk id="2" creationId="{FC0A6DD3-85E3-4379-BBD9-2796D46A8E6A}"/>
          </ac:spMkLst>
        </pc:spChg>
        <pc:graphicFrameChg chg="add mod modGraphic">
          <ac:chgData name="Lauris Goss" userId="2e733e16-665b-487c-a1e4-33a66858068e" providerId="ADAL" clId="{0372E5FB-E6B3-4EF0-98FD-7C0289E4D4BD}" dt="2022-10-07T11:57:53.383" v="1444" actId="20577"/>
          <ac:graphicFrameMkLst>
            <pc:docMk/>
            <pc:sldMk cId="4144796768" sldId="468"/>
            <ac:graphicFrameMk id="4" creationId="{168647C1-1D9F-E3F7-17DB-5C3AF3FC8C44}"/>
          </ac:graphicFrameMkLst>
        </pc:graphicFrameChg>
        <pc:graphicFrameChg chg="del modGraphic">
          <ac:chgData name="Lauris Goss" userId="2e733e16-665b-487c-a1e4-33a66858068e" providerId="ADAL" clId="{0372E5FB-E6B3-4EF0-98FD-7C0289E4D4BD}" dt="2022-10-07T07:39:42.132" v="534" actId="21"/>
          <ac:graphicFrameMkLst>
            <pc:docMk/>
            <pc:sldMk cId="4144796768" sldId="468"/>
            <ac:graphicFrameMk id="5" creationId="{63AE5189-E956-6CA0-ED05-7ED94CCA692E}"/>
          </ac:graphicFrameMkLst>
        </pc:graphicFrameChg>
      </pc:sldChg>
      <pc:sldChg chg="add del">
        <pc:chgData name="Lauris Goss" userId="2e733e16-665b-487c-a1e4-33a66858068e" providerId="ADAL" clId="{0372E5FB-E6B3-4EF0-98FD-7C0289E4D4BD}" dt="2022-10-07T09:06:24.264" v="660" actId="47"/>
        <pc:sldMkLst>
          <pc:docMk/>
          <pc:sldMk cId="1605062409" sldId="469"/>
        </pc:sldMkLst>
      </pc:sldChg>
      <pc:sldChg chg="add del">
        <pc:chgData name="Lauris Goss" userId="2e733e16-665b-487c-a1e4-33a66858068e" providerId="ADAL" clId="{0372E5FB-E6B3-4EF0-98FD-7C0289E4D4BD}" dt="2022-10-07T09:06:25.653" v="661" actId="47"/>
        <pc:sldMkLst>
          <pc:docMk/>
          <pc:sldMk cId="1607968459" sldId="470"/>
        </pc:sldMkLst>
      </pc:sldChg>
      <pc:sldChg chg="new del">
        <pc:chgData name="Lauris Goss" userId="2e733e16-665b-487c-a1e4-33a66858068e" providerId="ADAL" clId="{0372E5FB-E6B3-4EF0-98FD-7C0289E4D4BD}" dt="2022-10-07T07:39:47.975" v="539" actId="47"/>
        <pc:sldMkLst>
          <pc:docMk/>
          <pc:sldMk cId="2697463933" sldId="471"/>
        </pc:sldMkLst>
      </pc:sldChg>
      <pc:sldChg chg="addSp modSp add mod">
        <pc:chgData name="Lauris Goss" userId="2e733e16-665b-487c-a1e4-33a66858068e" providerId="ADAL" clId="{0372E5FB-E6B3-4EF0-98FD-7C0289E4D4BD}" dt="2022-10-07T11:58:26.953" v="1465" actId="6549"/>
        <pc:sldMkLst>
          <pc:docMk/>
          <pc:sldMk cId="2184859252" sldId="472"/>
        </pc:sldMkLst>
        <pc:spChg chg="mod">
          <ac:chgData name="Lauris Goss" userId="2e733e16-665b-487c-a1e4-33a66858068e" providerId="ADAL" clId="{0372E5FB-E6B3-4EF0-98FD-7C0289E4D4BD}" dt="2022-10-07T09:05:06.789" v="650" actId="20577"/>
          <ac:spMkLst>
            <pc:docMk/>
            <pc:sldMk cId="2184859252" sldId="472"/>
            <ac:spMk id="2" creationId="{FC0A6DD3-85E3-4379-BBD9-2796D46A8E6A}"/>
          </ac:spMkLst>
        </pc:spChg>
        <pc:graphicFrameChg chg="add mod modGraphic">
          <ac:chgData name="Lauris Goss" userId="2e733e16-665b-487c-a1e4-33a66858068e" providerId="ADAL" clId="{0372E5FB-E6B3-4EF0-98FD-7C0289E4D4BD}" dt="2022-10-07T11:58:26.953" v="1465" actId="6549"/>
          <ac:graphicFrameMkLst>
            <pc:docMk/>
            <pc:sldMk cId="2184859252" sldId="472"/>
            <ac:graphicFrameMk id="4" creationId="{12F28403-30C0-890D-FE3C-237263EC3FAC}"/>
          </ac:graphicFrameMkLst>
        </pc:graphicFrameChg>
      </pc:sldChg>
      <pc:sldChg chg="addSp modSp add mod">
        <pc:chgData name="Lauris Goss" userId="2e733e16-665b-487c-a1e4-33a66858068e" providerId="ADAL" clId="{0372E5FB-E6B3-4EF0-98FD-7C0289E4D4BD}" dt="2022-10-07T11:58:41.028" v="1466" actId="20577"/>
        <pc:sldMkLst>
          <pc:docMk/>
          <pc:sldMk cId="3465712036" sldId="473"/>
        </pc:sldMkLst>
        <pc:spChg chg="mod">
          <ac:chgData name="Lauris Goss" userId="2e733e16-665b-487c-a1e4-33a66858068e" providerId="ADAL" clId="{0372E5FB-E6B3-4EF0-98FD-7C0289E4D4BD}" dt="2022-10-07T09:05:02.727" v="649" actId="20577"/>
          <ac:spMkLst>
            <pc:docMk/>
            <pc:sldMk cId="3465712036" sldId="473"/>
            <ac:spMk id="2" creationId="{FC0A6DD3-85E3-4379-BBD9-2796D46A8E6A}"/>
          </ac:spMkLst>
        </pc:spChg>
        <pc:graphicFrameChg chg="add mod modGraphic">
          <ac:chgData name="Lauris Goss" userId="2e733e16-665b-487c-a1e4-33a66858068e" providerId="ADAL" clId="{0372E5FB-E6B3-4EF0-98FD-7C0289E4D4BD}" dt="2022-10-07T11:58:41.028" v="1466" actId="20577"/>
          <ac:graphicFrameMkLst>
            <pc:docMk/>
            <pc:sldMk cId="3465712036" sldId="473"/>
            <ac:graphicFrameMk id="4" creationId="{7F09E291-613D-AB41-26B3-2305E61F95A0}"/>
          </ac:graphicFrameMkLst>
        </pc:graphicFrameChg>
      </pc:sldChg>
      <pc:sldChg chg="new add del">
        <pc:chgData name="Lauris Goss" userId="2e733e16-665b-487c-a1e4-33a66858068e" providerId="ADAL" clId="{0372E5FB-E6B3-4EF0-98FD-7C0289E4D4BD}" dt="2022-10-07T09:07:13.889" v="672" actId="680"/>
        <pc:sldMkLst>
          <pc:docMk/>
          <pc:sldMk cId="969654285" sldId="474"/>
        </pc:sldMkLst>
      </pc:sldChg>
      <pc:sldChg chg="modSp new del mod">
        <pc:chgData name="Lauris Goss" userId="2e733e16-665b-487c-a1e4-33a66858068e" providerId="ADAL" clId="{0372E5FB-E6B3-4EF0-98FD-7C0289E4D4BD}" dt="2022-10-07T11:59:03.121" v="1467" actId="2696"/>
        <pc:sldMkLst>
          <pc:docMk/>
          <pc:sldMk cId="2905778743" sldId="474"/>
        </pc:sldMkLst>
        <pc:spChg chg="mod">
          <ac:chgData name="Lauris Goss" userId="2e733e16-665b-487c-a1e4-33a66858068e" providerId="ADAL" clId="{0372E5FB-E6B3-4EF0-98FD-7C0289E4D4BD}" dt="2022-10-07T09:59:34.241" v="676"/>
          <ac:spMkLst>
            <pc:docMk/>
            <pc:sldMk cId="2905778743" sldId="474"/>
            <ac:spMk id="3" creationId="{E2CC423D-DA2F-7D79-CB5B-CBDD7CFFC6D1}"/>
          </ac:spMkLst>
        </pc:spChg>
      </pc:sldChg>
      <pc:sldChg chg="add del">
        <pc:chgData name="Lauris Goss" userId="2e733e16-665b-487c-a1e4-33a66858068e" providerId="ADAL" clId="{0372E5FB-E6B3-4EF0-98FD-7C0289E4D4BD}" dt="2022-10-07T09:06:36.744" v="665" actId="47"/>
        <pc:sldMkLst>
          <pc:docMk/>
          <pc:sldMk cId="4176944687" sldId="474"/>
        </pc:sldMkLst>
      </pc:sldChg>
      <pc:sldChg chg="addSp delSp modSp add mod ord">
        <pc:chgData name="Lauris Goss" userId="2e733e16-665b-487c-a1e4-33a66858068e" providerId="ADAL" clId="{0372E5FB-E6B3-4EF0-98FD-7C0289E4D4BD}" dt="2022-10-07T11:52:01.388" v="1394" actId="20577"/>
        <pc:sldMkLst>
          <pc:docMk/>
          <pc:sldMk cId="1422189787" sldId="475"/>
        </pc:sldMkLst>
        <pc:spChg chg="mod">
          <ac:chgData name="Lauris Goss" userId="2e733e16-665b-487c-a1e4-33a66858068e" providerId="ADAL" clId="{0372E5FB-E6B3-4EF0-98FD-7C0289E4D4BD}" dt="2022-10-07T10:01:07.681" v="746" actId="14100"/>
          <ac:spMkLst>
            <pc:docMk/>
            <pc:sldMk cId="1422189787" sldId="475"/>
            <ac:spMk id="2" creationId="{FC0A6DD3-85E3-4379-BBD9-2796D46A8E6A}"/>
          </ac:spMkLst>
        </pc:spChg>
        <pc:spChg chg="mod">
          <ac:chgData name="Lauris Goss" userId="2e733e16-665b-487c-a1e4-33a66858068e" providerId="ADAL" clId="{0372E5FB-E6B3-4EF0-98FD-7C0289E4D4BD}" dt="2022-10-07T11:52:01.388" v="1394" actId="20577"/>
          <ac:spMkLst>
            <pc:docMk/>
            <pc:sldMk cId="1422189787" sldId="475"/>
            <ac:spMk id="3" creationId="{586909D6-1F31-43DD-A0F2-B31174C7526D}"/>
          </ac:spMkLst>
        </pc:spChg>
        <pc:spChg chg="add del">
          <ac:chgData name="Lauris Goss" userId="2e733e16-665b-487c-a1e4-33a66858068e" providerId="ADAL" clId="{0372E5FB-E6B3-4EF0-98FD-7C0289E4D4BD}" dt="2022-10-07T10:06:02.508" v="778" actId="22"/>
          <ac:spMkLst>
            <pc:docMk/>
            <pc:sldMk cId="1422189787" sldId="475"/>
            <ac:spMk id="5" creationId="{6DAB7B54-F34B-4E5E-A783-B1071F3F832C}"/>
          </ac:spMkLst>
        </pc:spChg>
      </pc:sldChg>
      <pc:sldChg chg="modSp add mod">
        <pc:chgData name="Lauris Goss" userId="2e733e16-665b-487c-a1e4-33a66858068e" providerId="ADAL" clId="{0372E5FB-E6B3-4EF0-98FD-7C0289E4D4BD}" dt="2022-10-07T11:49:24.422" v="1339" actId="20577"/>
        <pc:sldMkLst>
          <pc:docMk/>
          <pc:sldMk cId="3914955912" sldId="476"/>
        </pc:sldMkLst>
        <pc:spChg chg="mod">
          <ac:chgData name="Lauris Goss" userId="2e733e16-665b-487c-a1e4-33a66858068e" providerId="ADAL" clId="{0372E5FB-E6B3-4EF0-98FD-7C0289E4D4BD}" dt="2022-10-07T11:47:00.301" v="1095" actId="20577"/>
          <ac:spMkLst>
            <pc:docMk/>
            <pc:sldMk cId="3914955912" sldId="476"/>
            <ac:spMk id="2" creationId="{FC0A6DD3-85E3-4379-BBD9-2796D46A8E6A}"/>
          </ac:spMkLst>
        </pc:spChg>
        <pc:spChg chg="mod">
          <ac:chgData name="Lauris Goss" userId="2e733e16-665b-487c-a1e4-33a66858068e" providerId="ADAL" clId="{0372E5FB-E6B3-4EF0-98FD-7C0289E4D4BD}" dt="2022-10-07T11:49:24.422" v="1339" actId="20577"/>
          <ac:spMkLst>
            <pc:docMk/>
            <pc:sldMk cId="3914955912" sldId="476"/>
            <ac:spMk id="3" creationId="{586909D6-1F31-43DD-A0F2-B31174C7526D}"/>
          </ac:spMkLst>
        </pc:spChg>
      </pc:sldChg>
      <pc:sldChg chg="modSp add mod">
        <pc:chgData name="Lauris Goss" userId="2e733e16-665b-487c-a1e4-33a66858068e" providerId="ADAL" clId="{0372E5FB-E6B3-4EF0-98FD-7C0289E4D4BD}" dt="2022-10-07T11:50:35.086" v="1362" actId="6549"/>
        <pc:sldMkLst>
          <pc:docMk/>
          <pc:sldMk cId="3226691793" sldId="477"/>
        </pc:sldMkLst>
        <pc:spChg chg="mod">
          <ac:chgData name="Lauris Goss" userId="2e733e16-665b-487c-a1e4-33a66858068e" providerId="ADAL" clId="{0372E5FB-E6B3-4EF0-98FD-7C0289E4D4BD}" dt="2022-10-07T11:50:35.086" v="1362" actId="6549"/>
          <ac:spMkLst>
            <pc:docMk/>
            <pc:sldMk cId="3226691793" sldId="477"/>
            <ac:spMk id="2" creationId="{FC0A6DD3-85E3-4379-BBD9-2796D46A8E6A}"/>
          </ac:spMkLst>
        </pc:spChg>
      </pc:sldChg>
      <pc:sldMasterChg chg="addSldLayout delSldLayout">
        <pc:chgData name="Lauris Goss" userId="2e733e16-665b-487c-a1e4-33a66858068e" providerId="ADAL" clId="{0372E5FB-E6B3-4EF0-98FD-7C0289E4D4BD}" dt="2022-10-06T18:16:29.565" v="60" actId="47"/>
        <pc:sldMasterMkLst>
          <pc:docMk/>
          <pc:sldMasterMk cId="0" sldId="2147483648"/>
        </pc:sldMasterMkLst>
        <pc:sldLayoutChg chg="del">
          <pc:chgData name="Lauris Goss" userId="2e733e16-665b-487c-a1e4-33a66858068e" providerId="ADAL" clId="{0372E5FB-E6B3-4EF0-98FD-7C0289E4D4BD}" dt="2022-10-06T18:16:29.565" v="60" actId="47"/>
          <pc:sldLayoutMkLst>
            <pc:docMk/>
            <pc:sldMasterMk cId="0" sldId="2147483648"/>
            <pc:sldLayoutMk cId="0" sldId="2147483651"/>
          </pc:sldLayoutMkLst>
        </pc:sldLayoutChg>
        <pc:sldLayoutChg chg="add del">
          <pc:chgData name="Lauris Goss" userId="2e733e16-665b-487c-a1e4-33a66858068e" providerId="ADAL" clId="{0372E5FB-E6B3-4EF0-98FD-7C0289E4D4BD}" dt="2022-10-06T18:16:15.688" v="55" actId="2696"/>
          <pc:sldLayoutMkLst>
            <pc:docMk/>
            <pc:sldMasterMk cId="0" sldId="2147483648"/>
            <pc:sldLayoutMk cId="805539466" sldId="2147483658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26398" cy="340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5653471" y="0"/>
            <a:ext cx="4326398" cy="340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03889-D4AB-4659-9EE4-5AE5A0FCF3CF}" type="datetimeFigureOut">
              <a:rPr lang="lv-LV" smtClean="0"/>
              <a:t>07.10.2022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1" y="6454127"/>
            <a:ext cx="4326398" cy="340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5653471" y="6454127"/>
            <a:ext cx="4326398" cy="340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0483B-931F-46F2-A513-2984C3EADF6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1432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/>
          </p:nvPr>
        </p:nvSpPr>
        <p:spPr>
          <a:xfrm>
            <a:off x="3292475" y="509588"/>
            <a:ext cx="3397250" cy="2547937"/>
          </a:xfrm>
          <a:prstGeom prst="rect">
            <a:avLst/>
          </a:prstGeom>
        </p:spPr>
        <p:txBody>
          <a:bodyPr lIns="92437" tIns="46218" rIns="92437" bIns="46218"/>
          <a:lstStyle/>
          <a:p>
            <a:endParaRPr/>
          </a:p>
        </p:txBody>
      </p:sp>
      <p:sp>
        <p:nvSpPr>
          <p:cNvPr id="76" name="Shape 76"/>
          <p:cNvSpPr>
            <a:spLocks noGrp="1"/>
          </p:cNvSpPr>
          <p:nvPr>
            <p:ph type="body" sz="quarter" idx="1"/>
          </p:nvPr>
        </p:nvSpPr>
        <p:spPr>
          <a:xfrm>
            <a:off x="1330961" y="3227388"/>
            <a:ext cx="7320281" cy="3057525"/>
          </a:xfrm>
          <a:prstGeom prst="rect">
            <a:avLst/>
          </a:prstGeom>
        </p:spPr>
        <p:txBody>
          <a:bodyPr lIns="92437" tIns="46218" rIns="92437" bIns="46218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4815368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defTabSz="938212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F167D-AE35-4B94-99EB-4E9AFE2155D2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6090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1" y="0"/>
            <a:ext cx="1760540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4" y="6353821"/>
            <a:ext cx="268137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1" y="0"/>
            <a:ext cx="1760540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4" y="6353821"/>
            <a:ext cx="268137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1" y="0"/>
            <a:ext cx="1760540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4" y="6353821"/>
            <a:ext cx="268137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1" y="0"/>
            <a:ext cx="1760540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4" y="6353821"/>
            <a:ext cx="268137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1" y="0"/>
            <a:ext cx="1760540" cy="1957389"/>
          </a:xfrm>
          <a:prstGeom prst="rect">
            <a:avLst/>
          </a:prstGeom>
          <a:ln w="12700">
            <a:miter lim="400000"/>
          </a:ln>
        </p:spPr>
      </p:pic>
      <p:sp>
        <p:nvSpPr>
          <p:cNvPr id="6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71064" y="6353821"/>
            <a:ext cx="268137" cy="246359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charset="0"/>
              </a:defRPr>
            </a:lvl1pPr>
          </a:lstStyle>
          <a:p>
            <a:pPr>
              <a:defRPr/>
            </a:pPr>
            <a:fld id="{A5B352E1-D587-034C-B5A7-5050F4B329D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05539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637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143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979" tIns="46979" rIns="46979" bIns="4697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979" tIns="46979" rIns="46979" bIns="4697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7741" y="6399920"/>
            <a:ext cx="259059" cy="277985"/>
          </a:xfrm>
          <a:prstGeom prst="rect">
            <a:avLst/>
          </a:prstGeom>
          <a:ln w="12700">
            <a:miter lim="400000"/>
          </a:ln>
        </p:spPr>
        <p:txBody>
          <a:bodyPr wrap="none" lIns="46979" tIns="46979" rIns="46979" bIns="46979" anchor="ctr">
            <a:spAutoFit/>
          </a:bodyPr>
          <a:lstStyle>
            <a:lvl1pPr algn="r">
              <a:defRPr sz="12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8" r:id="rId6"/>
    <p:sldLayoutId id="2147483659" r:id="rId7"/>
  </p:sldLayoutIdLst>
  <p:transition spd="med"/>
  <p:txStyles>
    <p:titleStyle>
      <a:lvl1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ct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50836" marR="0" indent="-350836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802289" marR="0" indent="-332389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1247837" marR="0" indent="-308037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1815013" marR="0" indent="-405313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2307431" marR="0" indent="-427831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2336800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2794000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3251199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3708400" algn="l" defTabSz="938212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93821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musbalt@inbox.lv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17944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lv-LV" dirty="0"/>
            </a:br>
            <a:r>
              <a:rPr lang="lv-LV" dirty="0"/>
              <a:t>S</a:t>
            </a:r>
            <a:r>
              <a:rPr lang="lv-LV" sz="2400" dirty="0">
                <a:effectLst/>
              </a:rPr>
              <a:t>kašu norises grafiks</a:t>
            </a:r>
            <a:endParaRPr lang="lv-LV" sz="800" dirty="0">
              <a:effectLst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/>
          </a:bodyPr>
          <a:lstStyle/>
          <a:p>
            <a:pPr lvl="0" algn="just" rtl="0">
              <a:lnSpc>
                <a:spcPct val="115000"/>
              </a:lnSpc>
              <a:spcAft>
                <a:spcPts val="1000"/>
              </a:spcAft>
            </a:pPr>
            <a:endParaRPr lang="lv-LV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400"/>
              </a:spcBef>
            </a:pPr>
            <a:endParaRPr lang="lv-LV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77B5067-735F-07D4-4418-9327EE76E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2375" y="1574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graphicFrame>
        <p:nvGraphicFramePr>
          <p:cNvPr id="8" name="Tabula 7">
            <a:extLst>
              <a:ext uri="{FF2B5EF4-FFF2-40B4-BE49-F238E27FC236}">
                <a16:creationId xmlns:a16="http://schemas.microsoft.com/office/drawing/2014/main" id="{8E4F604E-43B5-BE8A-E0A3-8DB2A310E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733466"/>
              </p:ext>
            </p:extLst>
          </p:nvPr>
        </p:nvGraphicFramePr>
        <p:xfrm>
          <a:off x="636104" y="1533415"/>
          <a:ext cx="8052395" cy="502641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47057">
                  <a:extLst>
                    <a:ext uri="{9D8B030D-6E8A-4147-A177-3AD203B41FA5}">
                      <a16:colId xmlns:a16="http://schemas.microsoft.com/office/drawing/2014/main" val="3085078121"/>
                    </a:ext>
                  </a:extLst>
                </a:gridCol>
                <a:gridCol w="816429">
                  <a:extLst>
                    <a:ext uri="{9D8B030D-6E8A-4147-A177-3AD203B41FA5}">
                      <a16:colId xmlns:a16="http://schemas.microsoft.com/office/drawing/2014/main" val="73407234"/>
                    </a:ext>
                  </a:extLst>
                </a:gridCol>
                <a:gridCol w="2797628">
                  <a:extLst>
                    <a:ext uri="{9D8B030D-6E8A-4147-A177-3AD203B41FA5}">
                      <a16:colId xmlns:a16="http://schemas.microsoft.com/office/drawing/2014/main" val="2249007820"/>
                    </a:ext>
                  </a:extLst>
                </a:gridCol>
                <a:gridCol w="3491281">
                  <a:extLst>
                    <a:ext uri="{9D8B030D-6E8A-4147-A177-3AD203B41FA5}">
                      <a16:colId xmlns:a16="http://schemas.microsoft.com/office/drawing/2014/main" val="1668561972"/>
                    </a:ext>
                  </a:extLst>
                </a:gridCol>
              </a:tblGrid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Datums</a:t>
                      </a:r>
                      <a:endParaRPr lang="lv-LV" sz="11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Diena</a:t>
                      </a:r>
                      <a:endParaRPr lang="lv-LV" sz="11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2557488848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25.03.2023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Sestdiena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Rīga, K.Beinerta jaukto koru grupa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2689079620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Rīga, I.Teterovska jaukto koru grupa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2687831155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26.03.2023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Svētdiena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Rīga, Ā.Šķepasta jaukto koru grupa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 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15" marR="5615" marT="5615" marB="0" anchor="b"/>
                </a:tc>
                <a:extLst>
                  <a:ext uri="{0D108BD9-81ED-4DB2-BD59-A6C34878D82A}">
                    <a16:rowId xmlns:a16="http://schemas.microsoft.com/office/drawing/2014/main" val="1006623345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Rīga, </a:t>
                      </a:r>
                      <a:r>
                        <a:rPr lang="lv-LV" sz="1100" u="none" strike="noStrike" dirty="0" err="1">
                          <a:effectLst/>
                        </a:rPr>
                        <a:t>A.Ikaunieces</a:t>
                      </a:r>
                      <a:r>
                        <a:rPr lang="lv-LV" sz="1100" u="none" strike="noStrike" dirty="0">
                          <a:effectLst/>
                        </a:rPr>
                        <a:t> - </a:t>
                      </a:r>
                      <a:r>
                        <a:rPr lang="lv-LV" sz="1100" u="none" strike="noStrike" dirty="0" err="1">
                          <a:effectLst/>
                        </a:rPr>
                        <a:t>Rimšēvičas</a:t>
                      </a:r>
                      <a:r>
                        <a:rPr lang="lv-LV" sz="11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jaukto koru grupa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1142175956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01.04.2023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Sestdiena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Rīga, </a:t>
                      </a:r>
                      <a:r>
                        <a:rPr lang="lv-LV" sz="1100" u="none" strike="noStrike" dirty="0" err="1">
                          <a:effectLst/>
                        </a:rPr>
                        <a:t>Z.Lazdiņas</a:t>
                      </a:r>
                      <a:r>
                        <a:rPr lang="lv-LV" sz="1100" u="none" strike="noStrike" dirty="0">
                          <a:effectLst/>
                        </a:rPr>
                        <a:t> - Radziņas </a:t>
                      </a:r>
                    </a:p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senioru koru grupa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2302519586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 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Rīga, </a:t>
                      </a:r>
                      <a:r>
                        <a:rPr lang="lv-LV" sz="1100" u="none" strike="noStrike" dirty="0" err="1">
                          <a:effectLst/>
                        </a:rPr>
                        <a:t>R.Vanaga</a:t>
                      </a:r>
                      <a:r>
                        <a:rPr lang="lv-LV" sz="1100" u="none" strike="noStrike" dirty="0">
                          <a:effectLst/>
                        </a:rPr>
                        <a:t> sieviešu koru grupa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310455680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Rīga, </a:t>
                      </a:r>
                      <a:r>
                        <a:rPr lang="lv-LV" sz="1100" u="none" strike="noStrike" dirty="0" err="1">
                          <a:effectLst/>
                        </a:rPr>
                        <a:t>A.Birziņas</a:t>
                      </a:r>
                      <a:r>
                        <a:rPr lang="lv-LV" sz="1100" u="none" strike="noStrike" dirty="0">
                          <a:effectLst/>
                        </a:rPr>
                        <a:t> sieviešu koru grupa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3058674678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02.04.2023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Svētdiena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 dirty="0">
                          <a:effectLst/>
                        </a:rPr>
                        <a:t>Rīga, G.Ceplenieka jaukto koru grupa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 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188507482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Rīga, </a:t>
                      </a:r>
                      <a:r>
                        <a:rPr lang="lv-LV" sz="1100" u="none" strike="noStrike" dirty="0" err="1">
                          <a:effectLst/>
                        </a:rPr>
                        <a:t>M.Klišāna</a:t>
                      </a:r>
                      <a:r>
                        <a:rPr lang="lv-LV" sz="1100" u="none" strike="noStrike" dirty="0">
                          <a:effectLst/>
                        </a:rPr>
                        <a:t> jaukto koru grupa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 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3468595018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14.04.2023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Piektdiena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 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15" marR="5615" marT="561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Aizkraukles novads 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174553739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15.04.2023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Sestdiena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Bauskas novads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Jēkabpils novads 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4129330852"/>
                  </a:ext>
                </a:extLst>
              </a:tr>
              <a:tr h="348151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 dirty="0" err="1">
                          <a:effectLst/>
                        </a:rPr>
                        <a:t>Jelgavas</a:t>
                      </a:r>
                      <a:r>
                        <a:rPr lang="es-ES" sz="1100" u="none" strike="noStrike" dirty="0">
                          <a:effectLst/>
                        </a:rPr>
                        <a:t> </a:t>
                      </a:r>
                      <a:r>
                        <a:rPr lang="es-ES" sz="1100" u="none" strike="noStrike" dirty="0" err="1">
                          <a:effectLst/>
                        </a:rPr>
                        <a:t>pilsēta</a:t>
                      </a:r>
                      <a:r>
                        <a:rPr lang="es-ES" sz="1100" u="none" strike="noStrike" dirty="0">
                          <a:effectLst/>
                        </a:rPr>
                        <a:t>, </a:t>
                      </a:r>
                      <a:r>
                        <a:rPr lang="es-ES" sz="1100" u="none" strike="noStrike" dirty="0" err="1">
                          <a:effectLst/>
                        </a:rPr>
                        <a:t>Jelgavas</a:t>
                      </a:r>
                      <a:r>
                        <a:rPr lang="es-ES" sz="1100" u="none" strike="noStrike" dirty="0">
                          <a:effectLst/>
                        </a:rPr>
                        <a:t> un </a:t>
                      </a:r>
                      <a:r>
                        <a:rPr lang="es-ES" sz="1100" u="none" strike="noStrike" dirty="0" err="1">
                          <a:effectLst/>
                        </a:rPr>
                        <a:t>Olaines</a:t>
                      </a:r>
                      <a:r>
                        <a:rPr lang="es-ES" sz="1100" u="none" strike="noStrike" dirty="0">
                          <a:effectLst/>
                        </a:rPr>
                        <a:t> </a:t>
                      </a:r>
                      <a:r>
                        <a:rPr lang="es-ES" sz="1100" u="none" strike="noStrike" dirty="0" err="1">
                          <a:effectLst/>
                        </a:rPr>
                        <a:t>novadi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Daugavpils pilsēta, Preiļu, Krāslavas, </a:t>
                      </a:r>
                    </a:p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Līvānu un Augšdaugavas novadi 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4214803366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16.04.2023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Svētdiena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Ķekavas un Mārupes novadi, </a:t>
                      </a:r>
                    </a:p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Jūrmalas pilsēta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Rēzeknes pilsēta, Rēzeknes, </a:t>
                      </a:r>
                    </a:p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Ludzas un </a:t>
                      </a:r>
                      <a:r>
                        <a:rPr lang="lv-LV" sz="1100" u="none" strike="noStrike" dirty="0" err="1">
                          <a:effectLst/>
                        </a:rPr>
                        <a:t>Vakarkļānu</a:t>
                      </a:r>
                      <a:r>
                        <a:rPr lang="lv-LV" sz="1100" u="none" strike="noStrike" dirty="0">
                          <a:effectLst/>
                        </a:rPr>
                        <a:t> novadi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2754341524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Madonas novads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231599915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22.04.2023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Sestdiena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Dobeles un Saldus novads 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 err="1">
                          <a:effectLst/>
                        </a:rPr>
                        <a:t>Cēsu</a:t>
                      </a:r>
                      <a:r>
                        <a:rPr lang="lv-LV" sz="1100" u="none" strike="noStrike" dirty="0">
                          <a:effectLst/>
                        </a:rPr>
                        <a:t> novads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173698231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Limbažu novads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2449054570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23.04.2023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Svētdiena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Liepājas pilsēta un Dienvidkurzemes novads 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Ogres un </a:t>
                      </a:r>
                      <a:r>
                        <a:rPr lang="fr-FR" sz="1100" u="none" strike="noStrike" dirty="0" err="1">
                          <a:effectLst/>
                        </a:rPr>
                        <a:t>Salaspils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novadi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800" u="none" strike="noStrike" dirty="0">
                          <a:effectLst/>
                        </a:rPr>
                        <a:t>(+ </a:t>
                      </a:r>
                      <a:r>
                        <a:rPr lang="fr-FR" sz="800" u="none" strike="noStrike" dirty="0" err="1">
                          <a:effectLst/>
                        </a:rPr>
                        <a:t>Stopiņi</a:t>
                      </a:r>
                      <a:r>
                        <a:rPr lang="fr-FR" sz="800" u="none" strike="noStrike" dirty="0">
                          <a:effectLst/>
                        </a:rPr>
                        <a:t>)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1495993937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29.04.2023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Sestdiena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Ventspils pilsēta un Ventspils novads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effectLst/>
                        </a:rPr>
                        <a:t>Ādažu</a:t>
                      </a:r>
                      <a:r>
                        <a:rPr lang="fr-FR" sz="1100" u="none" strike="noStrike" dirty="0">
                          <a:effectLst/>
                        </a:rPr>
                        <a:t>, </a:t>
                      </a:r>
                      <a:r>
                        <a:rPr lang="fr-FR" sz="1100" u="none" strike="noStrike" dirty="0" err="1">
                          <a:effectLst/>
                        </a:rPr>
                        <a:t>Garkalnes</a:t>
                      </a:r>
                      <a:r>
                        <a:rPr lang="fr-FR" sz="1100" u="none" strike="noStrike" dirty="0">
                          <a:effectLst/>
                        </a:rPr>
                        <a:t>, </a:t>
                      </a:r>
                      <a:r>
                        <a:rPr lang="fr-FR" sz="1100" u="none" strike="noStrike" dirty="0" err="1">
                          <a:effectLst/>
                        </a:rPr>
                        <a:t>Ropažu</a:t>
                      </a:r>
                      <a:r>
                        <a:rPr lang="fr-FR" sz="1100" u="none" strike="noStrike" dirty="0">
                          <a:effectLst/>
                        </a:rPr>
                        <a:t> un </a:t>
                      </a:r>
                      <a:r>
                        <a:rPr lang="fr-FR" sz="1100" u="none" strike="noStrike" dirty="0" err="1">
                          <a:effectLst/>
                        </a:rPr>
                        <a:t>Saulkrastu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novads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469644997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Talsu novads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 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3544275172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30.04.2023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Svētdiena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Kuldīgas novads 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u="none" strike="noStrike" dirty="0">
                          <a:effectLst/>
                        </a:rPr>
                        <a:t>Valmieras, Valkas un Smiltenes novadi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515409047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 </a:t>
                      </a:r>
                      <a:endParaRPr lang="lv-LV" sz="11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Tukuma novads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 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15" marR="5615" marT="5615" marB="0" anchor="b"/>
                </a:tc>
                <a:extLst>
                  <a:ext uri="{0D108BD9-81ED-4DB2-BD59-A6C34878D82A}">
                    <a16:rowId xmlns:a16="http://schemas.microsoft.com/office/drawing/2014/main" val="517776452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01.05.2023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Pirmdiena 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 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15" marR="5615" marT="561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 dirty="0">
                          <a:effectLst/>
                        </a:rPr>
                        <a:t>Alūksnes, Balvu un Gulbenes novadi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extLst>
                  <a:ext uri="{0D108BD9-81ED-4DB2-BD59-A6C34878D82A}">
                    <a16:rowId xmlns:a16="http://schemas.microsoft.com/office/drawing/2014/main" val="2676208358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06.05.2023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Sestdiena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LATVIJAS VĪRU KORI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 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15" marR="5615" marT="5615" marB="0" anchor="b"/>
                </a:tc>
                <a:extLst>
                  <a:ext uri="{0D108BD9-81ED-4DB2-BD59-A6C34878D82A}">
                    <a16:rowId xmlns:a16="http://schemas.microsoft.com/office/drawing/2014/main" val="220181483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07.05.2023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Svētdiena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u="none" strike="noStrike">
                          <a:effectLst/>
                        </a:rPr>
                        <a:t>Ārvalstu latviešu kori (diaspora - video skate)</a:t>
                      </a:r>
                      <a:endParaRPr lang="lv-LV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615" marR="5615" marT="561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 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15" marR="5615" marT="5615" marB="0" anchor="b"/>
                </a:tc>
                <a:extLst>
                  <a:ext uri="{0D108BD9-81ED-4DB2-BD59-A6C34878D82A}">
                    <a16:rowId xmlns:a16="http://schemas.microsoft.com/office/drawing/2014/main" val="835758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06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 err="1"/>
              <a:t>Koprepertuāra</a:t>
            </a:r>
            <a:r>
              <a:rPr lang="lv-LV" dirty="0"/>
              <a:t> pārbaudes skates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lv-LV" sz="2800" dirty="0">
                <a:latin typeface="+mn-lt"/>
              </a:rPr>
              <a:t>Dziesmu izloze notiek divas nedēļas pirms Skates norises (pirmdienā!) pie novada/pilsētas koru virsdiriģenta</a:t>
            </a:r>
          </a:p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lv-LV" sz="2800" dirty="0">
              <a:latin typeface="+mn-lt"/>
            </a:endParaRPr>
          </a:p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lv-LV" sz="2800" dirty="0">
                <a:latin typeface="+mn-lt"/>
              </a:rPr>
              <a:t>Diasporas koriem:</a:t>
            </a:r>
          </a:p>
          <a:p>
            <a:pPr marL="914400" lvl="1" indent="-45720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lv-LV" sz="2800" dirty="0">
                <a:latin typeface="+mn-lt"/>
              </a:rPr>
              <a:t>izloze 1.aprīlis, video iesūtīšana 1.maijs</a:t>
            </a:r>
          </a:p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lv-LV" sz="2800" dirty="0"/>
          </a:p>
          <a:p>
            <a:pPr>
              <a:spcBef>
                <a:spcPts val="400"/>
              </a:spcBef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3998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/>
              <a:t>Senioru kori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lv-LV" sz="2800" dirty="0">
                <a:latin typeface="+mn-lt"/>
              </a:rPr>
              <a:t>Piedalās:</a:t>
            </a:r>
          </a:p>
          <a:p>
            <a:pPr marL="914400" lvl="1" indent="-457200" algn="just">
              <a:lnSpc>
                <a:spcPct val="115000"/>
              </a:lnSpc>
              <a:spcAft>
                <a:spcPts val="1000"/>
              </a:spcAft>
            </a:pPr>
            <a:r>
              <a:rPr lang="lv-LV" sz="2800" dirty="0">
                <a:latin typeface="+mn-lt"/>
              </a:rPr>
              <a:t>Senioru koru koncertā Arēnā RĪGA;</a:t>
            </a:r>
          </a:p>
          <a:p>
            <a:pPr marL="914400" lvl="1" indent="-457200" algn="just">
              <a:lnSpc>
                <a:spcPct val="115000"/>
              </a:lnSpc>
              <a:spcAft>
                <a:spcPts val="1000"/>
              </a:spcAft>
            </a:pPr>
            <a:r>
              <a:rPr lang="lv-LV" sz="2800" dirty="0">
                <a:latin typeface="+mn-lt"/>
              </a:rPr>
              <a:t>Koru </a:t>
            </a:r>
            <a:r>
              <a:rPr lang="lv-LV" sz="2800" dirty="0" err="1">
                <a:latin typeface="+mn-lt"/>
              </a:rPr>
              <a:t>lielkoncerta</a:t>
            </a:r>
            <a:r>
              <a:rPr lang="lv-LV" sz="2800" dirty="0">
                <a:latin typeface="+mn-lt"/>
              </a:rPr>
              <a:t> Finālā;</a:t>
            </a:r>
          </a:p>
          <a:p>
            <a:pPr marL="914400" lvl="1" indent="-457200" algn="just">
              <a:lnSpc>
                <a:spcPct val="115000"/>
              </a:lnSpc>
              <a:spcAft>
                <a:spcPts val="1000"/>
              </a:spcAft>
            </a:pPr>
            <a:r>
              <a:rPr lang="lv-LV" sz="2800" dirty="0">
                <a:latin typeface="+mn-lt"/>
              </a:rPr>
              <a:t>Noslēguma koncerta Finālā.</a:t>
            </a:r>
          </a:p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lv-LV" sz="2800" dirty="0">
              <a:latin typeface="+mn-lt"/>
            </a:endParaRPr>
          </a:p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lv-LV" sz="2800" dirty="0">
                <a:latin typeface="+mn-lt"/>
              </a:rPr>
              <a:t>Koru skates repertuārs ir saskaņots ar senioru koru virsdiriģentiem </a:t>
            </a:r>
          </a:p>
          <a:p>
            <a:pPr marL="914400" lvl="1" indent="-457200" algn="just">
              <a:lnSpc>
                <a:spcPct val="115000"/>
              </a:lnSpc>
              <a:spcAft>
                <a:spcPts val="1000"/>
              </a:spcAft>
            </a:pPr>
            <a:endParaRPr lang="lv-LV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4955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0057" y="381000"/>
            <a:ext cx="6596743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/>
              <a:t>Vidusskolu kori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lv-LV" sz="2800" dirty="0">
                <a:latin typeface="+mn-lt"/>
              </a:rPr>
              <a:t>Sadarbībā ar VISC tiek apkopota informāciju par vidusskolu koru dalību Dziesmu svētkos.</a:t>
            </a:r>
          </a:p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lv-LV" sz="2800" dirty="0">
                <a:latin typeface="+mn-lt"/>
              </a:rPr>
              <a:t>Koriem, kuri neapgūst pilnu programmu:</a:t>
            </a:r>
          </a:p>
          <a:p>
            <a:pPr marL="914400" lvl="1" indent="-45720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lv-LV" sz="2800" dirty="0">
                <a:latin typeface="+mn-lt"/>
              </a:rPr>
              <a:t>Dalība kopmēģinājumos,</a:t>
            </a:r>
          </a:p>
          <a:p>
            <a:pPr marL="914400" lvl="1" indent="-45720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lv-LV" sz="2800" dirty="0">
                <a:latin typeface="+mn-lt"/>
              </a:rPr>
              <a:t>Skatē izpilda divas dziesmas no Dziesmu svētku repertuāra.</a:t>
            </a:r>
            <a:endParaRPr lang="lv-LV" sz="2800" dirty="0"/>
          </a:p>
          <a:p>
            <a:pPr>
              <a:spcBef>
                <a:spcPts val="400"/>
              </a:spcBef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2669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3743" y="381000"/>
            <a:ext cx="7043057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/>
              <a:t>Nošu krājumi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lv-LV" sz="2800" dirty="0">
                <a:latin typeface="+mn-lt"/>
                <a:cs typeface="Times New Roman" panose="02020603050405020304" pitchFamily="18" charset="0"/>
              </a:rPr>
              <a:t>Kori, kuriem nepieciešami rēķini, lūdzu sazināties ar izdevniecību </a:t>
            </a:r>
            <a:r>
              <a:rPr lang="lv-LV" sz="2800" dirty="0" err="1">
                <a:latin typeface="+mn-lt"/>
                <a:cs typeface="Times New Roman" panose="02020603050405020304" pitchFamily="18" charset="0"/>
              </a:rPr>
              <a:t>Muzika</a:t>
            </a:r>
            <a:r>
              <a:rPr lang="lv-LV" sz="28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lv-LV" sz="2800" dirty="0" err="1">
                <a:latin typeface="+mn-lt"/>
                <a:cs typeface="Times New Roman" panose="02020603050405020304" pitchFamily="18" charset="0"/>
              </a:rPr>
              <a:t>Baltika</a:t>
            </a:r>
            <a:endParaRPr lang="lv-LV" sz="2800" dirty="0">
              <a:latin typeface="+mn-lt"/>
              <a:cs typeface="Times New Roman" panose="02020603050405020304" pitchFamily="18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lv-LV" sz="2800" dirty="0">
              <a:latin typeface="+mn-lt"/>
              <a:cs typeface="Times New Roman" panose="02020603050405020304" pitchFamily="18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lv-LV" sz="2800" dirty="0">
                <a:latin typeface="+mn-lt"/>
                <a:cs typeface="Times New Roman" panose="02020603050405020304" pitchFamily="18" charset="0"/>
              </a:rPr>
              <a:t>Iespēju nosūtīt krājumus ar kurjerpastu Latvijā un ārzemēs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lv-LV" sz="2800" dirty="0">
              <a:latin typeface="+mn-lt"/>
              <a:cs typeface="Times New Roman" panose="02020603050405020304" pitchFamily="18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lv-LV" sz="2800" dirty="0">
                <a:latin typeface="+mn-lt"/>
                <a:cs typeface="Times New Roman" panose="02020603050405020304" pitchFamily="18" charset="0"/>
              </a:rPr>
              <a:t>Viena nošu krājuma cena 5 </a:t>
            </a:r>
            <a:r>
              <a:rPr lang="lv-LV" sz="2800" dirty="0" err="1">
                <a:latin typeface="+mn-lt"/>
                <a:cs typeface="Times New Roman" panose="02020603050405020304" pitchFamily="18" charset="0"/>
              </a:rPr>
              <a:t>eur</a:t>
            </a:r>
            <a:endParaRPr lang="lv-LV" sz="2800" dirty="0">
              <a:latin typeface="+mn-lt"/>
              <a:cs typeface="Times New Roman" panose="02020603050405020304" pitchFamily="18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lv-LV" sz="2800" dirty="0">
              <a:latin typeface="+mn-lt"/>
              <a:cs typeface="Times New Roman" panose="02020603050405020304" pitchFamily="18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lv-LV" sz="2800" dirty="0">
                <a:latin typeface="+mn-lt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musbalt@inbox.lv</a:t>
            </a:r>
            <a:endParaRPr lang="lv-LV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218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2">
            <a:extLst>
              <a:ext uri="{FF2B5EF4-FFF2-40B4-BE49-F238E27FC236}">
                <a16:creationId xmlns:a16="http://schemas.microsoft.com/office/drawing/2014/main" id="{3C94B762-D009-4C18-BB10-86AC8D877DED}"/>
              </a:ext>
            </a:extLst>
          </p:cNvPr>
          <p:cNvGraphicFramePr>
            <a:graphicFrameLocks noGrp="1"/>
          </p:cNvGraphicFramePr>
          <p:nvPr/>
        </p:nvGraphicFramePr>
        <p:xfrm>
          <a:off x="1480930" y="3836504"/>
          <a:ext cx="6139070" cy="18586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39070">
                  <a:extLst>
                    <a:ext uri="{9D8B030D-6E8A-4147-A177-3AD203B41FA5}">
                      <a16:colId xmlns:a16="http://schemas.microsoft.com/office/drawing/2014/main" val="1366264306"/>
                    </a:ext>
                  </a:extLst>
                </a:gridCol>
              </a:tblGrid>
              <a:tr h="1858618">
                <a:tc>
                  <a:txBody>
                    <a:bodyPr/>
                    <a:lstStyle/>
                    <a:p>
                      <a:pPr algn="ctr" rtl="0"/>
                      <a:endParaRPr lang="lv-LV" sz="1600" dirty="0"/>
                    </a:p>
                    <a:p>
                      <a:pPr algn="ctr" rtl="0"/>
                      <a:endParaRPr lang="lv-LV" sz="1600" dirty="0"/>
                    </a:p>
                    <a:p>
                      <a:pPr algn="ctr" rtl="0"/>
                      <a:r>
                        <a:rPr lang="lv-LV" sz="2000" dirty="0"/>
                        <a:t>Paldies par uzmanību!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1460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5898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 err="1"/>
              <a:t>Koprepertuāra</a:t>
            </a:r>
            <a:r>
              <a:rPr lang="lv-LV" dirty="0"/>
              <a:t> pārbaudes skates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lv-LV" sz="2800" dirty="0"/>
          </a:p>
          <a:p>
            <a:pPr>
              <a:spcBef>
                <a:spcPts val="400"/>
              </a:spcBef>
            </a:pPr>
            <a:endParaRPr lang="lv-LV" dirty="0"/>
          </a:p>
        </p:txBody>
      </p:sp>
      <p:graphicFrame>
        <p:nvGraphicFramePr>
          <p:cNvPr id="7" name="Tabula 6">
            <a:extLst>
              <a:ext uri="{FF2B5EF4-FFF2-40B4-BE49-F238E27FC236}">
                <a16:creationId xmlns:a16="http://schemas.microsoft.com/office/drawing/2014/main" id="{C7E73B9E-8C80-2C05-00B3-1495460374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077613"/>
              </p:ext>
            </p:extLst>
          </p:nvPr>
        </p:nvGraphicFramePr>
        <p:xfrm>
          <a:off x="457200" y="1752600"/>
          <a:ext cx="8229600" cy="417299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516086">
                  <a:extLst>
                    <a:ext uri="{9D8B030D-6E8A-4147-A177-3AD203B41FA5}">
                      <a16:colId xmlns:a16="http://schemas.microsoft.com/office/drawing/2014/main" val="4110461691"/>
                    </a:ext>
                  </a:extLst>
                </a:gridCol>
                <a:gridCol w="1077685">
                  <a:extLst>
                    <a:ext uri="{9D8B030D-6E8A-4147-A177-3AD203B41FA5}">
                      <a16:colId xmlns:a16="http://schemas.microsoft.com/office/drawing/2014/main" val="2904078981"/>
                    </a:ext>
                  </a:extLst>
                </a:gridCol>
                <a:gridCol w="736636">
                  <a:extLst>
                    <a:ext uri="{9D8B030D-6E8A-4147-A177-3AD203B41FA5}">
                      <a16:colId xmlns:a16="http://schemas.microsoft.com/office/drawing/2014/main" val="3299936945"/>
                    </a:ext>
                  </a:extLst>
                </a:gridCol>
                <a:gridCol w="798990">
                  <a:extLst>
                    <a:ext uri="{9D8B030D-6E8A-4147-A177-3AD203B41FA5}">
                      <a16:colId xmlns:a16="http://schemas.microsoft.com/office/drawing/2014/main" val="1306468020"/>
                    </a:ext>
                  </a:extLst>
                </a:gridCol>
                <a:gridCol w="604950">
                  <a:extLst>
                    <a:ext uri="{9D8B030D-6E8A-4147-A177-3AD203B41FA5}">
                      <a16:colId xmlns:a16="http://schemas.microsoft.com/office/drawing/2014/main" val="2356047627"/>
                    </a:ext>
                  </a:extLst>
                </a:gridCol>
                <a:gridCol w="1495253">
                  <a:extLst>
                    <a:ext uri="{9D8B030D-6E8A-4147-A177-3AD203B41FA5}">
                      <a16:colId xmlns:a16="http://schemas.microsoft.com/office/drawing/2014/main" val="29063954"/>
                    </a:ext>
                  </a:extLst>
                </a:gridCol>
              </a:tblGrid>
              <a:tr h="717278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NOSLĒGUMA KONCERTS </a:t>
                      </a:r>
                    </a:p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"KOPĀ AUGŠUP"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Jauktie kori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Sieviešu kori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Vīru kori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Virsdiriģents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618312053"/>
                  </a:ext>
                </a:extLst>
              </a:tr>
              <a:tr h="372155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A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B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289347228"/>
                  </a:ext>
                </a:extLst>
              </a:tr>
              <a:tr h="488996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Pēteris Barisons, Arvīds Skalbe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“Dziesmai šodien liela diena”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Agita Ikauniece - </a:t>
                      </a:r>
                      <a:r>
                        <a:rPr lang="lv-LV" sz="1400" u="none" strike="noStrike" dirty="0" err="1">
                          <a:effectLst/>
                        </a:rPr>
                        <a:t>Rimšēviča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91768611"/>
                  </a:ext>
                </a:extLst>
              </a:tr>
              <a:tr h="372155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Juris </a:t>
                      </a:r>
                      <a:r>
                        <a:rPr lang="lv-LV" sz="1400" u="none" strike="noStrike" dirty="0" err="1">
                          <a:effectLst/>
                        </a:rPr>
                        <a:t>Karlsons</a:t>
                      </a:r>
                      <a:r>
                        <a:rPr lang="lv-LV" sz="1400" u="none" strike="noStrike" dirty="0">
                          <a:effectLst/>
                        </a:rPr>
                        <a:t>, Fricis Bārda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“Mana dziesma”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diriģenti</a:t>
                      </a:r>
                      <a:endParaRPr lang="lv-LV" sz="14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Kaspars Ādamsons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745688891"/>
                  </a:ext>
                </a:extLst>
              </a:tr>
              <a:tr h="372155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Pēteris Plakidis, Jānis Peters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“Ar dziesmu dzīvībā”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Romāns Vanags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414024573"/>
                  </a:ext>
                </a:extLst>
              </a:tr>
              <a:tr h="372155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Emīls Dārziņš, Aspazija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“Ciānas bērni”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Mārtiņš Klišāns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344069836"/>
                  </a:ext>
                </a:extLst>
              </a:tr>
              <a:tr h="372155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Pēteris Vasks, Andrejs Eglītis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“Savā tautā”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Sigvards Kļava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404897769"/>
                  </a:ext>
                </a:extLst>
              </a:tr>
              <a:tr h="348146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Imants Kalniņš, Ārija Elksne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“Dziesma dzimtenei”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Aira Birziņa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4071381915"/>
                  </a:ext>
                </a:extLst>
              </a:tr>
              <a:tr h="372155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Jāzeps Vītols, Auseklis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“Beverīnas dziedonis”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Kaspars Ādamsons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594123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35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 err="1"/>
              <a:t>Koprepertuāra</a:t>
            </a:r>
            <a:r>
              <a:rPr lang="lv-LV" dirty="0"/>
              <a:t> pārbaudes skates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lv-LV" sz="2800" dirty="0"/>
          </a:p>
          <a:p>
            <a:pPr>
              <a:spcBef>
                <a:spcPts val="400"/>
              </a:spcBef>
            </a:pPr>
            <a:endParaRPr lang="lv-LV" dirty="0"/>
          </a:p>
        </p:txBody>
      </p:sp>
      <p:graphicFrame>
        <p:nvGraphicFramePr>
          <p:cNvPr id="5" name="Tabula 4">
            <a:extLst>
              <a:ext uri="{FF2B5EF4-FFF2-40B4-BE49-F238E27FC236}">
                <a16:creationId xmlns:a16="http://schemas.microsoft.com/office/drawing/2014/main" id="{63AE5189-E956-6CA0-ED05-7ED94CCA69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154595"/>
              </p:ext>
            </p:extLst>
          </p:nvPr>
        </p:nvGraphicFramePr>
        <p:xfrm>
          <a:off x="457200" y="1636644"/>
          <a:ext cx="8229600" cy="444963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712029">
                  <a:extLst>
                    <a:ext uri="{9D8B030D-6E8A-4147-A177-3AD203B41FA5}">
                      <a16:colId xmlns:a16="http://schemas.microsoft.com/office/drawing/2014/main" val="1662838073"/>
                    </a:ext>
                  </a:extLst>
                </a:gridCol>
                <a:gridCol w="1077685">
                  <a:extLst>
                    <a:ext uri="{9D8B030D-6E8A-4147-A177-3AD203B41FA5}">
                      <a16:colId xmlns:a16="http://schemas.microsoft.com/office/drawing/2014/main" val="1271093453"/>
                    </a:ext>
                  </a:extLst>
                </a:gridCol>
                <a:gridCol w="540693">
                  <a:extLst>
                    <a:ext uri="{9D8B030D-6E8A-4147-A177-3AD203B41FA5}">
                      <a16:colId xmlns:a16="http://schemas.microsoft.com/office/drawing/2014/main" val="2035545099"/>
                    </a:ext>
                  </a:extLst>
                </a:gridCol>
                <a:gridCol w="798990">
                  <a:extLst>
                    <a:ext uri="{9D8B030D-6E8A-4147-A177-3AD203B41FA5}">
                      <a16:colId xmlns:a16="http://schemas.microsoft.com/office/drawing/2014/main" val="2756152695"/>
                    </a:ext>
                  </a:extLst>
                </a:gridCol>
                <a:gridCol w="604950">
                  <a:extLst>
                    <a:ext uri="{9D8B030D-6E8A-4147-A177-3AD203B41FA5}">
                      <a16:colId xmlns:a16="http://schemas.microsoft.com/office/drawing/2014/main" val="3051285933"/>
                    </a:ext>
                  </a:extLst>
                </a:gridCol>
                <a:gridCol w="1495253">
                  <a:extLst>
                    <a:ext uri="{9D8B030D-6E8A-4147-A177-3AD203B41FA5}">
                      <a16:colId xmlns:a16="http://schemas.microsoft.com/office/drawing/2014/main" val="2335666778"/>
                    </a:ext>
                  </a:extLst>
                </a:gridCol>
              </a:tblGrid>
              <a:tr h="59794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NOSLĒGUMA KONCERTS </a:t>
                      </a:r>
                    </a:p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"KOPĀ AUGŠUP"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Jauktie kori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Sieviešu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Vīru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Virsdiriģents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756692547"/>
                  </a:ext>
                </a:extLst>
              </a:tr>
              <a:tr h="302917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A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B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497704189"/>
                  </a:ext>
                </a:extLst>
              </a:tr>
              <a:tr h="302917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Jānis Lūsēns, Knuts Skujenieks "Vairāk nekā"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Ilze Valce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991258011"/>
                  </a:ext>
                </a:extLst>
              </a:tr>
              <a:tr h="30291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Jānis Norvilis, Leonīds Breikšs "</a:t>
                      </a:r>
                      <a:r>
                        <a:rPr lang="lv-LV" sz="1400" u="none" strike="noStrike" dirty="0" err="1">
                          <a:effectLst/>
                        </a:rPr>
                        <a:t>Vakarjunda</a:t>
                      </a:r>
                      <a:r>
                        <a:rPr lang="lv-LV" sz="1400" u="none" strike="noStrike" dirty="0">
                          <a:effectLst/>
                        </a:rPr>
                        <a:t>"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Arvīds Platpers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482697442"/>
                  </a:ext>
                </a:extLst>
              </a:tr>
              <a:tr h="30291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Emīls Dārziņš, Kārlis Skalbe "Mūžam zili"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Jēkabs Ozoliņš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610085813"/>
                  </a:ext>
                </a:extLst>
              </a:tr>
              <a:tr h="302917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Aldonis Kalniņš, Skaidrīte Kaldupe "Latgalē"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Romāns Vanags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809400477"/>
                  </a:ext>
                </a:extLst>
              </a:tr>
              <a:tr h="496256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Oļģerta Grāvīša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"Rozēm kaisu istabiņu"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Māra Marnauza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826967893"/>
                  </a:ext>
                </a:extLst>
              </a:tr>
              <a:tr h="518797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Romualda Jermaka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"Dzied māsiņa tu pret mani"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Ilze Valce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08097272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Valters Kaminskis, Imants Ziedonis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"Mūžu mūžos būs dziesma"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Ivars Cinkuss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484742693"/>
                  </a:ext>
                </a:extLst>
              </a:tr>
              <a:tr h="30291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Selga Mence, Agris Pilsums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"Kur Tu biji, bāleliņi"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Aira Birziņa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922322229"/>
                  </a:ext>
                </a:extLst>
              </a:tr>
              <a:tr h="387718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Emiļa Melngaiļa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“Bārenītes slavināšana”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Māra Marnauza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089699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348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 err="1"/>
              <a:t>Koprepertuāra</a:t>
            </a:r>
            <a:r>
              <a:rPr lang="lv-LV" dirty="0"/>
              <a:t> pārbaudes skates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lv-LV" sz="2800" dirty="0"/>
          </a:p>
          <a:p>
            <a:pPr>
              <a:spcBef>
                <a:spcPts val="400"/>
              </a:spcBef>
            </a:pPr>
            <a:endParaRPr lang="lv-LV" dirty="0"/>
          </a:p>
        </p:txBody>
      </p:sp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71857DCC-2AFB-45DC-1618-02835DE52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845340"/>
              </p:ext>
            </p:extLst>
          </p:nvPr>
        </p:nvGraphicFramePr>
        <p:xfrm>
          <a:off x="293914" y="1622402"/>
          <a:ext cx="8229600" cy="494103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777343">
                  <a:extLst>
                    <a:ext uri="{9D8B030D-6E8A-4147-A177-3AD203B41FA5}">
                      <a16:colId xmlns:a16="http://schemas.microsoft.com/office/drawing/2014/main" val="3842703214"/>
                    </a:ext>
                  </a:extLst>
                </a:gridCol>
                <a:gridCol w="783771">
                  <a:extLst>
                    <a:ext uri="{9D8B030D-6E8A-4147-A177-3AD203B41FA5}">
                      <a16:colId xmlns:a16="http://schemas.microsoft.com/office/drawing/2014/main" val="2969901903"/>
                    </a:ext>
                  </a:extLst>
                </a:gridCol>
                <a:gridCol w="769293">
                  <a:extLst>
                    <a:ext uri="{9D8B030D-6E8A-4147-A177-3AD203B41FA5}">
                      <a16:colId xmlns:a16="http://schemas.microsoft.com/office/drawing/2014/main" val="163582165"/>
                    </a:ext>
                  </a:extLst>
                </a:gridCol>
                <a:gridCol w="798990">
                  <a:extLst>
                    <a:ext uri="{9D8B030D-6E8A-4147-A177-3AD203B41FA5}">
                      <a16:colId xmlns:a16="http://schemas.microsoft.com/office/drawing/2014/main" val="819733272"/>
                    </a:ext>
                  </a:extLst>
                </a:gridCol>
                <a:gridCol w="604950">
                  <a:extLst>
                    <a:ext uri="{9D8B030D-6E8A-4147-A177-3AD203B41FA5}">
                      <a16:colId xmlns:a16="http://schemas.microsoft.com/office/drawing/2014/main" val="3945614877"/>
                    </a:ext>
                  </a:extLst>
                </a:gridCol>
                <a:gridCol w="1495253">
                  <a:extLst>
                    <a:ext uri="{9D8B030D-6E8A-4147-A177-3AD203B41FA5}">
                      <a16:colId xmlns:a16="http://schemas.microsoft.com/office/drawing/2014/main" val="1335516336"/>
                    </a:ext>
                  </a:extLst>
                </a:gridCol>
              </a:tblGrid>
              <a:tr h="47247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NOSLĒGUMA KONCERTS </a:t>
                      </a:r>
                    </a:p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"KOPĀ AUGŠUP"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Jauktie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Sieviešu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Vīru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Virsdiriģents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71369021"/>
                  </a:ext>
                </a:extLst>
              </a:tr>
              <a:tr h="245140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A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B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4246409535"/>
                  </a:ext>
                </a:extLst>
              </a:tr>
              <a:tr h="229325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Helmera Pavasara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“Mazs </a:t>
                      </a:r>
                      <a:r>
                        <a:rPr lang="lv-LV" sz="1400" u="none" strike="noStrike" dirty="0" err="1">
                          <a:effectLst/>
                        </a:rPr>
                        <a:t>bij</a:t>
                      </a:r>
                      <a:r>
                        <a:rPr lang="lv-LV" sz="1400" u="none" strike="noStrike" dirty="0">
                          <a:effectLst/>
                        </a:rPr>
                        <a:t>’ tēva </a:t>
                      </a:r>
                      <a:r>
                        <a:rPr lang="lv-LV" sz="1400" u="none" strike="noStrike" dirty="0" err="1">
                          <a:effectLst/>
                        </a:rPr>
                        <a:t>novadiņis</a:t>
                      </a:r>
                      <a:r>
                        <a:rPr lang="lv-LV" sz="1400" u="none" strike="noStrike" dirty="0">
                          <a:effectLst/>
                        </a:rPr>
                        <a:t>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Lilija Zobens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735258772"/>
                  </a:ext>
                </a:extLst>
              </a:tr>
              <a:tr h="229325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Emiļa Melngaiļa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</a:t>
                      </a:r>
                      <a:r>
                        <a:rPr lang="lv-LV" sz="1400" u="none" strike="noStrike" dirty="0" err="1">
                          <a:effectLst/>
                        </a:rPr>
                        <a:t>Lokatiesi</a:t>
                      </a:r>
                      <a:r>
                        <a:rPr lang="lv-LV" sz="1400" u="none" strike="noStrike" dirty="0">
                          <a:effectLst/>
                        </a:rPr>
                        <a:t> mežu gali”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Juris Kļaviņš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766050409"/>
                  </a:ext>
                </a:extLst>
              </a:tr>
              <a:tr h="245140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Jāņa Cimzes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</a:t>
                      </a:r>
                      <a:r>
                        <a:rPr lang="lv-LV" sz="1400" u="none" strike="noStrike" dirty="0" err="1">
                          <a:effectLst/>
                        </a:rPr>
                        <a:t>Krauklīt's</a:t>
                      </a:r>
                      <a:r>
                        <a:rPr lang="lv-LV" sz="1400" u="none" strike="noStrike" dirty="0">
                          <a:effectLst/>
                        </a:rPr>
                        <a:t> sēž ozolā”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Jānis Erenštreits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4206137845"/>
                  </a:ext>
                </a:extLst>
              </a:tr>
              <a:tr h="497947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Ilonas </a:t>
                      </a:r>
                      <a:r>
                        <a:rPr lang="lv-LV" sz="1400" u="none" strike="noStrike" dirty="0" err="1">
                          <a:effectLst/>
                        </a:rPr>
                        <a:t>Rupaines</a:t>
                      </a:r>
                      <a:r>
                        <a:rPr lang="lv-LV" sz="1400" u="none" strike="noStrike" dirty="0">
                          <a:effectLst/>
                        </a:rPr>
                        <a:t>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"Saule brida rudzu lauku"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Agita Ikauniece - Rimšēviča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108594616"/>
                  </a:ext>
                </a:extLst>
              </a:tr>
              <a:tr h="245140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Valts Pūce, Inese Zandere “Ik rudeni valodiņa”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Ints Teterovskis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071735715"/>
                  </a:ext>
                </a:extLst>
              </a:tr>
              <a:tr h="229325"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u="none" strike="noStrike" dirty="0">
                          <a:effectLst/>
                        </a:rPr>
                        <a:t>Latviešu </a:t>
                      </a:r>
                      <a:r>
                        <a:rPr lang="lv-LV" sz="1400" u="none" strike="noStrike" dirty="0">
                          <a:effectLst/>
                        </a:rPr>
                        <a:t>t.dz.</a:t>
                      </a:r>
                      <a:r>
                        <a:rPr lang="pt-BR" sz="1400" u="none" strike="noStrike" dirty="0">
                          <a:effectLst/>
                        </a:rPr>
                        <a:t>Raimonda Paula apd</a:t>
                      </a:r>
                      <a:r>
                        <a:rPr lang="lv-LV" sz="1400" u="none" strike="noStrike" dirty="0">
                          <a:effectLst/>
                        </a:rPr>
                        <a:t>.</a:t>
                      </a:r>
                      <a:r>
                        <a:rPr lang="pt-BR" sz="1400" u="none" strike="noStrike" dirty="0">
                          <a:effectLst/>
                        </a:rPr>
                        <a:t> </a:t>
                      </a:r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pt-BR" sz="1400" u="none" strike="noStrike" dirty="0">
                          <a:effectLst/>
                        </a:rPr>
                        <a:t>“Sasala jūrīna”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Gints Ceplenieks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428094382"/>
                  </a:ext>
                </a:extLst>
              </a:tr>
              <a:tr h="430241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 Alfrēda Kalniņa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“Dziedot dzimu, dziedot augu”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Ivars Cinkuss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85417233"/>
                  </a:ext>
                </a:extLst>
              </a:tr>
              <a:tr h="245140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Arturs Maskats, latviešu t.dz. vārdi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“Jāņu dziesma”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Gints Ceplenieks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667666670"/>
                  </a:ext>
                </a:extLst>
              </a:tr>
              <a:tr h="430241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Emilis Melngailis, latviešu t.dz vārdi “</a:t>
                      </a:r>
                      <a:r>
                        <a:rPr lang="lv-LV" sz="1400" u="none" strike="noStrike" dirty="0" err="1">
                          <a:effectLst/>
                        </a:rPr>
                        <a:t>Jāņuvakars</a:t>
                      </a:r>
                      <a:r>
                        <a:rPr lang="lv-LV" sz="1400" u="none" strike="noStrike" dirty="0">
                          <a:effectLst/>
                        </a:rPr>
                        <a:t>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Agita Ikauniece - </a:t>
                      </a:r>
                      <a:r>
                        <a:rPr lang="lv-LV" sz="1400" u="none" strike="noStrike" dirty="0" err="1">
                          <a:effectLst/>
                        </a:rPr>
                        <a:t>Rimšēviča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96358900"/>
                  </a:ext>
                </a:extLst>
              </a:tr>
              <a:tr h="245140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Raimonds Tiguls, Rasa Bugavičute - Pēce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“Lec, saulīte”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Māris Sirmais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562538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2044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413657"/>
            <a:ext cx="6096000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 err="1"/>
              <a:t>Koprepertuāra</a:t>
            </a:r>
            <a:r>
              <a:rPr lang="lv-LV" dirty="0"/>
              <a:t> pārbaudes skates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85257"/>
            <a:ext cx="8050696" cy="4807226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lv-LV" sz="2800" dirty="0"/>
          </a:p>
          <a:p>
            <a:pPr>
              <a:spcBef>
                <a:spcPts val="400"/>
              </a:spcBef>
            </a:pPr>
            <a:endParaRPr lang="lv-LV" dirty="0"/>
          </a:p>
        </p:txBody>
      </p:sp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C2C6B396-6FDB-FCD0-73AB-59BAF3806D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162529"/>
              </p:ext>
            </p:extLst>
          </p:nvPr>
        </p:nvGraphicFramePr>
        <p:xfrm>
          <a:off x="457200" y="2259692"/>
          <a:ext cx="8229600" cy="364834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1756898080"/>
                    </a:ext>
                  </a:extLst>
                </a:gridCol>
                <a:gridCol w="1023257">
                  <a:extLst>
                    <a:ext uri="{9D8B030D-6E8A-4147-A177-3AD203B41FA5}">
                      <a16:colId xmlns:a16="http://schemas.microsoft.com/office/drawing/2014/main" val="3816887890"/>
                    </a:ext>
                  </a:extLst>
                </a:gridCol>
                <a:gridCol w="725750">
                  <a:extLst>
                    <a:ext uri="{9D8B030D-6E8A-4147-A177-3AD203B41FA5}">
                      <a16:colId xmlns:a16="http://schemas.microsoft.com/office/drawing/2014/main" val="42107265"/>
                    </a:ext>
                  </a:extLst>
                </a:gridCol>
                <a:gridCol w="798990">
                  <a:extLst>
                    <a:ext uri="{9D8B030D-6E8A-4147-A177-3AD203B41FA5}">
                      <a16:colId xmlns:a16="http://schemas.microsoft.com/office/drawing/2014/main" val="1260424626"/>
                    </a:ext>
                  </a:extLst>
                </a:gridCol>
                <a:gridCol w="604950">
                  <a:extLst>
                    <a:ext uri="{9D8B030D-6E8A-4147-A177-3AD203B41FA5}">
                      <a16:colId xmlns:a16="http://schemas.microsoft.com/office/drawing/2014/main" val="2548488969"/>
                    </a:ext>
                  </a:extLst>
                </a:gridCol>
                <a:gridCol w="1495253">
                  <a:extLst>
                    <a:ext uri="{9D8B030D-6E8A-4147-A177-3AD203B41FA5}">
                      <a16:colId xmlns:a16="http://schemas.microsoft.com/office/drawing/2014/main" val="3114739997"/>
                    </a:ext>
                  </a:extLst>
                </a:gridCol>
              </a:tblGrid>
              <a:tr h="693807"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6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NOSLĒGUMA KONCERTS </a:t>
                      </a:r>
                    </a:p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6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"KOPĀ AUGŠUP"</a:t>
                      </a: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lv-LV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Times New Roman"/>
                      </a:endParaRPr>
                    </a:p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Jauktie kori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 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Sieviešu kori</a:t>
                      </a: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Vīru kori</a:t>
                      </a: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Virsdiriģents</a:t>
                      </a: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679068729"/>
                  </a:ext>
                </a:extLst>
              </a:tr>
              <a:tr h="359978">
                <a:tc>
                  <a:txBody>
                    <a:bodyPr/>
                    <a:lstStyle/>
                    <a:p>
                      <a:pPr marL="0" marR="0" indent="0" algn="l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 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A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B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 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 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 </a:t>
                      </a: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7493561"/>
                  </a:ext>
                </a:extLst>
              </a:tr>
              <a:tr h="336754"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Lolita Ritmanis, Rasa Bugavičute-Pēce </a:t>
                      </a:r>
                    </a:p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“Augšup dzīvība skan”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Romāns Vanags</a:t>
                      </a: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4182101859"/>
                  </a:ext>
                </a:extLst>
              </a:tr>
              <a:tr h="336754"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Ēriks Ešenvalds, Anita Kārkliņa </a:t>
                      </a:r>
                    </a:p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“Dvēseles dziesma”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Aira Birziņa</a:t>
                      </a: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345852944"/>
                  </a:ext>
                </a:extLst>
              </a:tr>
              <a:tr h="336754"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Zigmars</a:t>
                      </a: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 Liepiņš, Kaspars Dimiters </a:t>
                      </a:r>
                    </a:p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“</a:t>
                      </a:r>
                      <a:r>
                        <a:rPr lang="lv-LV" sz="14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Svētī</a:t>
                      </a: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 debesīs šo zemi”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Mārtiņš Klišāns</a:t>
                      </a: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159732162"/>
                  </a:ext>
                </a:extLst>
              </a:tr>
              <a:tr h="336754"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Raimonds Pauls, Jānis Peters </a:t>
                      </a:r>
                    </a:p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“Manai dzimtenei”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  <a:endParaRPr lang="lv-LV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Times New Roman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Ints Teterovskis</a:t>
                      </a: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503807751"/>
                  </a:ext>
                </a:extLst>
              </a:tr>
              <a:tr h="336754"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Mārtiņš Brauns, Rainis </a:t>
                      </a:r>
                    </a:p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“Saule, Pērkons, Daugava”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  <a:endParaRPr lang="lv-LV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Times New Roman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Sigvards Kļava</a:t>
                      </a: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495334252"/>
                  </a:ext>
                </a:extLst>
              </a:tr>
              <a:tr h="336754"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Jāzeps Vītols, Auseklis </a:t>
                      </a:r>
                    </a:p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“Gaismas pils”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izloze</a:t>
                      </a: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  <a:endParaRPr lang="lv-LV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Times New Roman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kopkorī</a:t>
                      </a:r>
                      <a:endParaRPr lang="lv-LV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Times New Roman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marL="0" marR="0" indent="0" algn="ctr" defTabSz="938212" rtl="0" fontAlgn="t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lv-LV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Times New Roman"/>
                        </a:rPr>
                        <a:t>Māris Sirmais</a:t>
                      </a: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55264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3646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 err="1"/>
              <a:t>Koprepertuāra</a:t>
            </a:r>
            <a:r>
              <a:rPr lang="lv-LV" dirty="0"/>
              <a:t> pārbaudes skates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lv-LV" sz="2800" dirty="0"/>
          </a:p>
          <a:p>
            <a:pPr>
              <a:spcBef>
                <a:spcPts val="400"/>
              </a:spcBef>
            </a:pPr>
            <a:endParaRPr lang="lv-LV" dirty="0"/>
          </a:p>
        </p:txBody>
      </p:sp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168647C1-1D9F-E3F7-17DB-5C3AF3FC8C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183254"/>
              </p:ext>
            </p:extLst>
          </p:nvPr>
        </p:nvGraphicFramePr>
        <p:xfrm>
          <a:off x="457200" y="1752600"/>
          <a:ext cx="8229600" cy="438523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777343">
                  <a:extLst>
                    <a:ext uri="{9D8B030D-6E8A-4147-A177-3AD203B41FA5}">
                      <a16:colId xmlns:a16="http://schemas.microsoft.com/office/drawing/2014/main" val="1080324718"/>
                    </a:ext>
                  </a:extLst>
                </a:gridCol>
                <a:gridCol w="729343">
                  <a:extLst>
                    <a:ext uri="{9D8B030D-6E8A-4147-A177-3AD203B41FA5}">
                      <a16:colId xmlns:a16="http://schemas.microsoft.com/office/drawing/2014/main" val="2689949952"/>
                    </a:ext>
                  </a:extLst>
                </a:gridCol>
                <a:gridCol w="823721">
                  <a:extLst>
                    <a:ext uri="{9D8B030D-6E8A-4147-A177-3AD203B41FA5}">
                      <a16:colId xmlns:a16="http://schemas.microsoft.com/office/drawing/2014/main" val="4121667361"/>
                    </a:ext>
                  </a:extLst>
                </a:gridCol>
                <a:gridCol w="798990">
                  <a:extLst>
                    <a:ext uri="{9D8B030D-6E8A-4147-A177-3AD203B41FA5}">
                      <a16:colId xmlns:a16="http://schemas.microsoft.com/office/drawing/2014/main" val="1520150830"/>
                    </a:ext>
                  </a:extLst>
                </a:gridCol>
                <a:gridCol w="604950">
                  <a:extLst>
                    <a:ext uri="{9D8B030D-6E8A-4147-A177-3AD203B41FA5}">
                      <a16:colId xmlns:a16="http://schemas.microsoft.com/office/drawing/2014/main" val="970401560"/>
                    </a:ext>
                  </a:extLst>
                </a:gridCol>
                <a:gridCol w="1495253">
                  <a:extLst>
                    <a:ext uri="{9D8B030D-6E8A-4147-A177-3AD203B41FA5}">
                      <a16:colId xmlns:a16="http://schemas.microsoft.com/office/drawing/2014/main" val="1911421972"/>
                    </a:ext>
                  </a:extLst>
                </a:gridCol>
              </a:tblGrid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KORU LIELKONCERTS </a:t>
                      </a:r>
                    </a:p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"TĪRUMS. DZIESMAS CEĻS"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Jauktie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Sieviešu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Vīru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Virsdiriģents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907106552"/>
                  </a:ext>
                </a:extLst>
              </a:tr>
              <a:tr h="188333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A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B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511713016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Valts Pūce, Inese Zandere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“Nācēji”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Jānis Baltiņš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73406123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Emiļa Melngaiļa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</a:t>
                      </a:r>
                      <a:r>
                        <a:rPr lang="lv-LV" sz="1400" u="none" strike="noStrike" dirty="0" err="1">
                          <a:effectLst/>
                        </a:rPr>
                        <a:t>Lokatiesi</a:t>
                      </a:r>
                      <a:r>
                        <a:rPr lang="lv-LV" sz="1400" u="none" strike="noStrike" dirty="0">
                          <a:effectLst/>
                        </a:rPr>
                        <a:t> mežu gali”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Juris Kļaviņš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235914060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Jāņa Cimzes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“Rīga dimd” 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Ārijs Šķepasts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4063934291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Laura Jēkabsone, latviešu t.dz. vārdi “Dziedat, meitas, savu dziesmu”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Ārijs Šķepasts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033192380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Vīgneru Ernesta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“Strauja, strauja upe </a:t>
                      </a:r>
                      <a:r>
                        <a:rPr lang="lv-LV" sz="1400" u="none" strike="noStrike" dirty="0" err="1">
                          <a:effectLst/>
                        </a:rPr>
                        <a:t>tecēj</a:t>
                      </a:r>
                      <a:r>
                        <a:rPr lang="lv-LV" sz="1400" u="none" strike="noStrike" dirty="0">
                          <a:effectLst/>
                        </a:rPr>
                        <a:t>’” 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Jevgeņijs Ustinskovs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999280746"/>
                  </a:ext>
                </a:extLst>
              </a:tr>
              <a:tr h="325303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Selga Mence, latviešu t.dz. cikls </a:t>
                      </a:r>
                      <a:br>
                        <a:rPr lang="lv-LV" sz="1400" u="none" strike="noStrike" dirty="0">
                          <a:effectLst/>
                        </a:rPr>
                      </a:br>
                      <a:r>
                        <a:rPr lang="lv-LV" sz="1400" u="none" strike="noStrike" dirty="0">
                          <a:effectLst/>
                        </a:rPr>
                        <a:t>“Dziedat, meitas, vakarā”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(1-3 un 3-5 daļas skatē)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Aira Birziņa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977526467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Valts Pūce, latviešu t.dz. vārdi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“Tumsā gāju” 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Uldis Kokars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98185116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Latviešu t.dz. Andra Sējāna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“Saulīt’ vēlu </a:t>
                      </a:r>
                      <a:r>
                        <a:rPr lang="lv-LV" sz="1400" u="none" strike="noStrike" dirty="0" err="1">
                          <a:effectLst/>
                        </a:rPr>
                        <a:t>vakarāi</a:t>
                      </a:r>
                      <a:r>
                        <a:rPr lang="lv-LV" sz="1400" u="none" strike="noStrike" dirty="0">
                          <a:effectLst/>
                        </a:rPr>
                        <a:t>” 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Māra Marnauza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529714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796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 err="1"/>
              <a:t>Koprepertuāra</a:t>
            </a:r>
            <a:r>
              <a:rPr lang="lv-LV" dirty="0"/>
              <a:t> pārbaudes skates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lv-LV" sz="2800" dirty="0"/>
          </a:p>
          <a:p>
            <a:pPr>
              <a:spcBef>
                <a:spcPts val="400"/>
              </a:spcBef>
            </a:pPr>
            <a:endParaRPr lang="lv-LV" dirty="0"/>
          </a:p>
        </p:txBody>
      </p:sp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12F28403-30C0-890D-FE3C-237263EC3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544123"/>
              </p:ext>
            </p:extLst>
          </p:nvPr>
        </p:nvGraphicFramePr>
        <p:xfrm>
          <a:off x="278296" y="1560443"/>
          <a:ext cx="8229600" cy="454904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62333">
                  <a:extLst>
                    <a:ext uri="{9D8B030D-6E8A-4147-A177-3AD203B41FA5}">
                      <a16:colId xmlns:a16="http://schemas.microsoft.com/office/drawing/2014/main" val="422953656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121904784"/>
                    </a:ext>
                  </a:extLst>
                </a:gridCol>
                <a:gridCol w="829874">
                  <a:extLst>
                    <a:ext uri="{9D8B030D-6E8A-4147-A177-3AD203B41FA5}">
                      <a16:colId xmlns:a16="http://schemas.microsoft.com/office/drawing/2014/main" val="1099517515"/>
                    </a:ext>
                  </a:extLst>
                </a:gridCol>
                <a:gridCol w="798990">
                  <a:extLst>
                    <a:ext uri="{9D8B030D-6E8A-4147-A177-3AD203B41FA5}">
                      <a16:colId xmlns:a16="http://schemas.microsoft.com/office/drawing/2014/main" val="3996105178"/>
                    </a:ext>
                  </a:extLst>
                </a:gridCol>
                <a:gridCol w="604950">
                  <a:extLst>
                    <a:ext uri="{9D8B030D-6E8A-4147-A177-3AD203B41FA5}">
                      <a16:colId xmlns:a16="http://schemas.microsoft.com/office/drawing/2014/main" val="390915552"/>
                    </a:ext>
                  </a:extLst>
                </a:gridCol>
                <a:gridCol w="1495253">
                  <a:extLst>
                    <a:ext uri="{9D8B030D-6E8A-4147-A177-3AD203B41FA5}">
                      <a16:colId xmlns:a16="http://schemas.microsoft.com/office/drawing/2014/main" val="3229196465"/>
                    </a:ext>
                  </a:extLst>
                </a:gridCol>
              </a:tblGrid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u="none" strike="noStrike" dirty="0">
                          <a:effectLst/>
                        </a:rPr>
                        <a:t>KORU LIELKONCERTS "TĪRUMS. DZIESMAS CEĻS"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Jauktie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Sieviešu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Vīru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Virsdiriģents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685114550"/>
                  </a:ext>
                </a:extLst>
              </a:tr>
              <a:tr h="188333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A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B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490764031"/>
                  </a:ext>
                </a:extLst>
              </a:tr>
              <a:tr h="34242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Andris </a:t>
                      </a:r>
                      <a:r>
                        <a:rPr lang="lv-LV" sz="1400" u="none" strike="noStrike" dirty="0" err="1">
                          <a:effectLst/>
                        </a:rPr>
                        <a:t>Kontauts</a:t>
                      </a:r>
                      <a:r>
                        <a:rPr lang="lv-LV" sz="1400" u="none" strike="noStrike" dirty="0">
                          <a:effectLst/>
                        </a:rPr>
                        <a:t>, latviešu t.dz. vārdi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“Sit kociņu pie kociņa, lai rit saule vakarā” 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Gints Ceplenieks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651508821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Latviešu t.dz. Jāņa Kalniņa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“Līgo dziesma”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Jānis Ozols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93158211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Helmera Pavasara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“Mazs </a:t>
                      </a:r>
                      <a:r>
                        <a:rPr lang="lv-LV" sz="1400" u="none" strike="noStrike" dirty="0" err="1">
                          <a:effectLst/>
                        </a:rPr>
                        <a:t>bij</a:t>
                      </a:r>
                      <a:r>
                        <a:rPr lang="lv-LV" sz="1400" u="none" strike="noStrike" dirty="0">
                          <a:effectLst/>
                        </a:rPr>
                        <a:t>’ tēva </a:t>
                      </a:r>
                      <a:r>
                        <a:rPr lang="lv-LV" sz="1400" u="none" strike="noStrike" dirty="0" err="1">
                          <a:effectLst/>
                        </a:rPr>
                        <a:t>novadiņis</a:t>
                      </a:r>
                      <a:r>
                        <a:rPr lang="lv-LV" sz="1400" u="none" strike="noStrike" dirty="0">
                          <a:effectLst/>
                        </a:rPr>
                        <a:t>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Lilija Zobens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636769573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Juris Vaivods, Rūdolfs Blaumanis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“Apkal manu kumeliņu”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Edgars Vītols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990256330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Latviešu t.dz. Valda Zilvera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“Vēja māte”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Ilze Valce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314115466"/>
                  </a:ext>
                </a:extLst>
              </a:tr>
              <a:tr h="325303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Mārtiņš Brauns, Rainis</a:t>
                      </a:r>
                      <a:br>
                        <a:rPr lang="lv-LV" sz="1400" u="none" strike="noStrike" dirty="0">
                          <a:effectLst/>
                        </a:rPr>
                      </a:br>
                      <a:r>
                        <a:rPr lang="lv-LV" sz="1400" u="none" strike="noStrike" dirty="0">
                          <a:effectLst/>
                        </a:rPr>
                        <a:t>“Dusmu dziesma”, “Krauklītis”, “Zvērests”, "Saule, Pērkons, Daugava" 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Sigvards Kļava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3669730262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Emīls Dārziņš, Rainis “Lauztās priedes”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Andris Veismanis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919940515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Uldis Stabulnieks, Ojārs Vācietis 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“Barons” 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Agita Ikauniece - Rimšēviča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936213737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Lūcija Garūta “Mūsu Tēvs debesīs” 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Romāns Vanags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4083660052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Pēteris Barisons, Jānis Akuraters “Latvijā” 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Ints Teterovskis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342093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859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 err="1"/>
              <a:t>Koprepertuāra</a:t>
            </a:r>
            <a:r>
              <a:rPr lang="lv-LV" dirty="0"/>
              <a:t> pārbaudes skates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lv-LV" sz="2800" dirty="0"/>
          </a:p>
          <a:p>
            <a:pPr>
              <a:spcBef>
                <a:spcPts val="400"/>
              </a:spcBef>
            </a:pPr>
            <a:endParaRPr lang="lv-LV" dirty="0"/>
          </a:p>
        </p:txBody>
      </p:sp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7F09E291-613D-AB41-26B3-2305E61F95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708058"/>
              </p:ext>
            </p:extLst>
          </p:nvPr>
        </p:nvGraphicFramePr>
        <p:xfrm>
          <a:off x="381000" y="1803129"/>
          <a:ext cx="8229600" cy="439093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494314">
                  <a:extLst>
                    <a:ext uri="{9D8B030D-6E8A-4147-A177-3AD203B41FA5}">
                      <a16:colId xmlns:a16="http://schemas.microsoft.com/office/drawing/2014/main" val="1853142451"/>
                    </a:ext>
                  </a:extLst>
                </a:gridCol>
                <a:gridCol w="968829">
                  <a:extLst>
                    <a:ext uri="{9D8B030D-6E8A-4147-A177-3AD203B41FA5}">
                      <a16:colId xmlns:a16="http://schemas.microsoft.com/office/drawing/2014/main" val="32848460"/>
                    </a:ext>
                  </a:extLst>
                </a:gridCol>
                <a:gridCol w="867264">
                  <a:extLst>
                    <a:ext uri="{9D8B030D-6E8A-4147-A177-3AD203B41FA5}">
                      <a16:colId xmlns:a16="http://schemas.microsoft.com/office/drawing/2014/main" val="46844354"/>
                    </a:ext>
                  </a:extLst>
                </a:gridCol>
                <a:gridCol w="798990">
                  <a:extLst>
                    <a:ext uri="{9D8B030D-6E8A-4147-A177-3AD203B41FA5}">
                      <a16:colId xmlns:a16="http://schemas.microsoft.com/office/drawing/2014/main" val="4108053208"/>
                    </a:ext>
                  </a:extLst>
                </a:gridCol>
                <a:gridCol w="604950">
                  <a:extLst>
                    <a:ext uri="{9D8B030D-6E8A-4147-A177-3AD203B41FA5}">
                      <a16:colId xmlns:a16="http://schemas.microsoft.com/office/drawing/2014/main" val="3169418419"/>
                    </a:ext>
                  </a:extLst>
                </a:gridCol>
                <a:gridCol w="1495253">
                  <a:extLst>
                    <a:ext uri="{9D8B030D-6E8A-4147-A177-3AD203B41FA5}">
                      <a16:colId xmlns:a16="http://schemas.microsoft.com/office/drawing/2014/main" val="1177565941"/>
                    </a:ext>
                  </a:extLst>
                </a:gridCol>
              </a:tblGrid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KORU LIELKONCERTS </a:t>
                      </a:r>
                    </a:p>
                    <a:p>
                      <a:pPr algn="ctr" fontAlgn="b"/>
                      <a:r>
                        <a:rPr lang="lv-LV" sz="1600" b="1" u="none" strike="noStrike" dirty="0">
                          <a:effectLst/>
                        </a:rPr>
                        <a:t>"TĪRUMS. DZIESMAS CEĻS"</a:t>
                      </a:r>
                      <a:endParaRPr lang="lv-LV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Jauktie kori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Sieviešu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Vīru kori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Virsdiriģents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191313408"/>
                  </a:ext>
                </a:extLst>
              </a:tr>
              <a:tr h="188333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 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A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B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 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810474278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Jānis Lūsēns, Māra Zālīte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“Sidraba birzs”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Kaspars Ādamsons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720206455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Raimonds Pauls, Ojārs Vācietis "Tautasdziesma"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Aigars Meri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782510054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Jēkabs Jančevskis, Inese Zandere "Koki"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Jurģis Cābulis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402681459"/>
                  </a:ext>
                </a:extLst>
              </a:tr>
              <a:tr h="17691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Imants Kalniņš, Imants Ziedonis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“Mūžu mūžos būs dziesma”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Kaspars Ādamsons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407275103"/>
                  </a:ext>
                </a:extLst>
              </a:tr>
              <a:tr h="16550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Raimonds Tiguls, Rasa Bugavičute-Pēce “Rīta un vakara dziesma”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>
                          <a:effectLst/>
                        </a:rPr>
                        <a:t>izloze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Mārtiņš Klišāns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550451672"/>
                  </a:ext>
                </a:extLst>
              </a:tr>
              <a:tr h="325303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Ēriks Ešenvalds, latviešu t.dz.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Uģa </a:t>
                      </a:r>
                      <a:r>
                        <a:rPr lang="lv-LV" sz="1400" u="none" strike="noStrike" dirty="0" err="1">
                          <a:effectLst/>
                        </a:rPr>
                        <a:t>Brikmaņa</a:t>
                      </a:r>
                      <a:r>
                        <a:rPr lang="lv-LV" sz="1400" u="none" strike="noStrike" dirty="0">
                          <a:effectLst/>
                        </a:rPr>
                        <a:t> salikumā </a:t>
                      </a:r>
                      <a:br>
                        <a:rPr lang="lv-LV" sz="1400" u="none" strike="noStrike" dirty="0">
                          <a:effectLst/>
                        </a:rPr>
                      </a:br>
                      <a:r>
                        <a:rPr lang="lv-LV" sz="1400" u="none" strike="noStrike" dirty="0">
                          <a:effectLst/>
                        </a:rPr>
                        <a:t>“Krustiem zvaigznes debesīs”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Mārtiņš Ozoliņš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664138650"/>
                  </a:ext>
                </a:extLst>
              </a:tr>
              <a:tr h="16550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err="1">
                          <a:effectLst/>
                        </a:rPr>
                        <a:t>Zigmars</a:t>
                      </a:r>
                      <a:r>
                        <a:rPr lang="lv-LV" sz="1400" u="none" strike="noStrike" dirty="0">
                          <a:effectLst/>
                        </a:rPr>
                        <a:t> Liepiņš, Matīss Gricmanis “Tīrums”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kopkorī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</a:rPr>
                        <a:t>Ārijs Šķepasts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613914083"/>
                  </a:ext>
                </a:extLst>
              </a:tr>
              <a:tr h="165505"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Latviešu t.dz. Alfrēda Kalniņa </a:t>
                      </a:r>
                      <a:r>
                        <a:rPr lang="lv-LV" sz="1400" u="none" strike="noStrike" dirty="0" err="1">
                          <a:effectLst/>
                        </a:rPr>
                        <a:t>apd</a:t>
                      </a:r>
                      <a:r>
                        <a:rPr lang="lv-LV" sz="1400" u="none" strike="noStrike" dirty="0">
                          <a:effectLst/>
                        </a:rPr>
                        <a:t>. </a:t>
                      </a:r>
                    </a:p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“Dziedot dzimu, dziedot augu”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endParaRPr lang="lv-LV" sz="1400" u="none" strike="noStrike" dirty="0">
                        <a:effectLst/>
                      </a:endParaRPr>
                    </a:p>
                    <a:p>
                      <a:pPr algn="ctr" fontAlgn="t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Ivars Cinkuss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1350283456"/>
                  </a:ext>
                </a:extLst>
              </a:tr>
              <a:tr h="16550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Jāzeps Vītols, Auseklis </a:t>
                      </a:r>
                    </a:p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“Gaismas pils” 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>
                          <a:effectLst/>
                        </a:rPr>
                        <a:t>izloze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400" u="none" strike="noStrike" dirty="0" err="1">
                          <a:effectLst/>
                        </a:rPr>
                        <a:t>kopkorī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</a:rPr>
                        <a:t>Māris Sirmais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07" marR="5707" marT="5707" marB="0" anchor="b"/>
                </a:tc>
                <a:extLst>
                  <a:ext uri="{0D108BD9-81ED-4DB2-BD59-A6C34878D82A}">
                    <a16:rowId xmlns:a16="http://schemas.microsoft.com/office/drawing/2014/main" val="2093246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712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C0A6DD3-85E3-4379-BBD9-2796D46A8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179443"/>
          </a:xfrm>
        </p:spPr>
        <p:txBody>
          <a:bodyPr>
            <a:normAutofit/>
          </a:bodyPr>
          <a:lstStyle/>
          <a:p>
            <a:pPr algn="ctr"/>
            <a:br>
              <a:rPr lang="lv-LV" dirty="0"/>
            </a:br>
            <a:r>
              <a:rPr lang="lv-LV" dirty="0" err="1"/>
              <a:t>Koprepertuāra</a:t>
            </a:r>
            <a:r>
              <a:rPr lang="lv-LV" dirty="0"/>
              <a:t> pārbaudes skates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86909D6-1F31-43DD-A0F2-B31174C75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752600"/>
            <a:ext cx="8050696" cy="4807226"/>
          </a:xfrm>
        </p:spPr>
        <p:txBody>
          <a:bodyPr>
            <a:normAutofit fontScale="92500" lnSpcReduction="20000"/>
          </a:bodyPr>
          <a:lstStyle/>
          <a:p>
            <a:pPr lvl="0" algn="just" rtl="0">
              <a:lnSpc>
                <a:spcPct val="115000"/>
              </a:lnSpc>
              <a:spcAft>
                <a:spcPts val="1000"/>
              </a:spcAft>
            </a:pPr>
            <a:r>
              <a:rPr lang="lv-LV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Kori Skatē dzied trīs dziesmas:</a:t>
            </a:r>
          </a:p>
          <a:p>
            <a:pPr marL="914400" lvl="1" indent="-457200" algn="just">
              <a:lnSpc>
                <a:spcPct val="115000"/>
              </a:lnSpc>
              <a:spcAft>
                <a:spcPts val="1000"/>
              </a:spcAft>
            </a:pPr>
            <a:r>
              <a:rPr lang="lv-LV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divus izlozes skaņdarbus no Svētku koncertu </a:t>
            </a:r>
            <a:r>
              <a:rPr lang="lv-LV" sz="32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koprepertuāra</a:t>
            </a:r>
            <a:r>
              <a:rPr lang="lv-LV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914400" lvl="1" indent="-457200" algn="just">
              <a:lnSpc>
                <a:spcPct val="115000"/>
              </a:lnSpc>
              <a:spcAft>
                <a:spcPts val="1000"/>
              </a:spcAft>
            </a:pPr>
            <a:r>
              <a:rPr lang="lv-LV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vienu brīvas izvēles skaņdarbu no Svētku koncertu </a:t>
            </a:r>
            <a:r>
              <a:rPr lang="lv-LV" sz="32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koprepertuāra</a:t>
            </a:r>
            <a:r>
              <a:rPr lang="lv-LV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32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lv-LV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Skatē koris vismaz vienu dziesmu izpilda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lv-LV" sz="3200" i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lv-LV" sz="3200" i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cappella</a:t>
            </a:r>
            <a:r>
              <a:rPr lang="lv-LV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400"/>
              </a:spcBef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54534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89_Prezentacija_templateLV">
  <a:themeElements>
    <a:clrScheme name="89_Prezentacija_templateLV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9_Prezentacija_templateLV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89_Prezentacija_templateLV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89_Prezentacija_templateLV">
  <a:themeElements>
    <a:clrScheme name="89_Prezentacija_templateLV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89_Prezentacija_templateLV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89_Prezentacija_templateLV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3821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7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3368</TotalTime>
  <Words>1659</Words>
  <Application>Microsoft Office PowerPoint</Application>
  <PresentationFormat>Slaidrāde ekrānā (4:3)</PresentationFormat>
  <Paragraphs>660</Paragraphs>
  <Slides>14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14</vt:i4>
      </vt:variant>
    </vt:vector>
  </HeadingPairs>
  <TitlesOfParts>
    <vt:vector size="20" baseType="lpstr">
      <vt:lpstr>Arial</vt:lpstr>
      <vt:lpstr>Calibri</vt:lpstr>
      <vt:lpstr>Helvetica</vt:lpstr>
      <vt:lpstr>Times New Roman</vt:lpstr>
      <vt:lpstr>Verdana</vt:lpstr>
      <vt:lpstr>89_Prezentacija_templateLV</vt:lpstr>
      <vt:lpstr> Skašu norises grafiks</vt:lpstr>
      <vt:lpstr> Koprepertuāra pārbaudes skates</vt:lpstr>
      <vt:lpstr> Koprepertuāra pārbaudes skates</vt:lpstr>
      <vt:lpstr> Koprepertuāra pārbaudes skates</vt:lpstr>
      <vt:lpstr> Koprepertuāra pārbaudes skates</vt:lpstr>
      <vt:lpstr> Koprepertuāra pārbaudes skates</vt:lpstr>
      <vt:lpstr> Koprepertuāra pārbaudes skates</vt:lpstr>
      <vt:lpstr> Koprepertuāra pārbaudes skates</vt:lpstr>
      <vt:lpstr> Koprepertuāra pārbaudes skates</vt:lpstr>
      <vt:lpstr> Koprepertuāra pārbaudes skates</vt:lpstr>
      <vt:lpstr> Senioru kori</vt:lpstr>
      <vt:lpstr> Vidusskolu kori</vt:lpstr>
      <vt:lpstr> Nošu krājumi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XXVI Vispārējo latviešu Dziesmu un XVI Deju svētku komunikācijas stratēģiskais uzstādījums un radošie risinājumi</dc:title>
  <dc:creator>Auseja Linda</dc:creator>
  <cp:lastModifiedBy>Lauris Goss</cp:lastModifiedBy>
  <cp:revision>540</cp:revision>
  <cp:lastPrinted>2019-01-30T12:36:11Z</cp:lastPrinted>
  <dcterms:modified xsi:type="dcterms:W3CDTF">2022-10-07T11:59:57Z</dcterms:modified>
</cp:coreProperties>
</file>