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62" r:id="rId2"/>
    <p:sldId id="464" r:id="rId3"/>
    <p:sldId id="465" r:id="rId4"/>
    <p:sldId id="445" r:id="rId5"/>
    <p:sldId id="455" r:id="rId6"/>
    <p:sldId id="463" r:id="rId7"/>
    <p:sldId id="310" r:id="rId8"/>
  </p:sldIdLst>
  <p:sldSz cx="9144000" cy="6858000" type="screen4x3"/>
  <p:notesSz cx="9982200" cy="67945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 Y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Dizaina stils 2 - izcēlum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Dizaina stils 1 - izcēlum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26398" cy="340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653471" y="0"/>
            <a:ext cx="4326398" cy="340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03889-D4AB-4659-9EE4-5AE5A0FCF3CF}" type="datetimeFigureOut">
              <a:rPr lang="lv-LV" smtClean="0"/>
              <a:t>13.10.2021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1" y="6454127"/>
            <a:ext cx="4326398" cy="340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653471" y="6454127"/>
            <a:ext cx="4326398" cy="340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0483B-931F-46F2-A513-2984C3EADF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1432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3292475" y="509588"/>
            <a:ext cx="3397250" cy="2547937"/>
          </a:xfrm>
          <a:prstGeom prst="rect">
            <a:avLst/>
          </a:prstGeom>
        </p:spPr>
        <p:txBody>
          <a:bodyPr lIns="92437" tIns="46218" rIns="92437" bIns="46218"/>
          <a:lstStyle/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body" sz="quarter" idx="1"/>
          </p:nvPr>
        </p:nvSpPr>
        <p:spPr>
          <a:xfrm>
            <a:off x="1330961" y="3227388"/>
            <a:ext cx="7320281" cy="3057525"/>
          </a:xfrm>
          <a:prstGeom prst="rect">
            <a:avLst/>
          </a:prstGeom>
        </p:spPr>
        <p:txBody>
          <a:bodyPr lIns="92437" tIns="46218" rIns="92437" bIns="4621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81536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4814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5429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F167D-AE35-4B94-99EB-4E9AFE2155D2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6090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A5B352E1-D587-034C-B5A7-5050F4B329D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553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168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6979" tIns="46979" rIns="46979" bIns="4697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6979" tIns="46979" rIns="46979" bIns="4697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7741" y="6399920"/>
            <a:ext cx="259059" cy="277985"/>
          </a:xfrm>
          <a:prstGeom prst="rect">
            <a:avLst/>
          </a:prstGeom>
          <a:ln w="12700">
            <a:miter lim="400000"/>
          </a:ln>
        </p:spPr>
        <p:txBody>
          <a:bodyPr wrap="none" lIns="46979" tIns="46979" rIns="46979" bIns="46979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8" r:id="rId6"/>
    <p:sldLayoutId id="2147483659" r:id="rId7"/>
  </p:sldLayoutIdLst>
  <p:transition spd="med"/>
  <p:txStyles>
    <p:titleStyle>
      <a:lvl1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50836" marR="0" indent="-350836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802289" marR="0" indent="-33238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47837" marR="0" indent="-308037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815013" marR="0" indent="-405313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307431" marR="0" indent="-427831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23368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27940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325119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37084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530F5A-011F-442B-8E72-92F6F62BC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87" y="1232452"/>
            <a:ext cx="7851913" cy="4893721"/>
          </a:xfrm>
        </p:spPr>
        <p:txBody>
          <a:bodyPr>
            <a:normAutofit/>
          </a:bodyPr>
          <a:lstStyle/>
          <a:p>
            <a:pPr algn="ctr"/>
            <a:endParaRPr lang="lv-LV"/>
          </a:p>
          <a:p>
            <a:pPr algn="ctr"/>
            <a:endParaRPr lang="lv-LV"/>
          </a:p>
          <a:p>
            <a:pPr algn="ctr"/>
            <a:r>
              <a:rPr lang="lv-LV" sz="2400" b="1"/>
              <a:t>KORU LIELKONCERTS</a:t>
            </a:r>
          </a:p>
          <a:p>
            <a:pPr algn="ctr"/>
            <a:r>
              <a:rPr lang="lv-LV" sz="2400" b="1"/>
              <a:t>«TĪRUMS. DZIESMAS CEĻŠ»</a:t>
            </a:r>
          </a:p>
          <a:p>
            <a:pPr algn="ctr"/>
            <a:endParaRPr lang="lv-LV"/>
          </a:p>
          <a:p>
            <a:pPr algn="ctr"/>
            <a:endParaRPr lang="lv-LV"/>
          </a:p>
          <a:p>
            <a:pPr algn="ctr"/>
            <a:r>
              <a:rPr lang="lv-LV"/>
              <a:t>Precizētais repertuārs koriem</a:t>
            </a:r>
          </a:p>
          <a:p>
            <a:pPr algn="ctr"/>
            <a:endParaRPr lang="lv-LV"/>
          </a:p>
          <a:p>
            <a:pPr algn="ctr"/>
            <a:endParaRPr lang="lv-LV"/>
          </a:p>
          <a:p>
            <a:pPr algn="ctr"/>
            <a:r>
              <a:rPr lang="lv-LV"/>
              <a:t>Koncerta mākslinieciskie vadītāji</a:t>
            </a:r>
          </a:p>
          <a:p>
            <a:pPr algn="ctr"/>
            <a:r>
              <a:rPr lang="lv-LV"/>
              <a:t>Kaspars Ādamsons un Ārijs Šķepasts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2656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39" y="1752600"/>
            <a:ext cx="8219662" cy="437357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lv-LV" sz="2000" b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PROLOGS</a:t>
            </a:r>
            <a:r>
              <a:rPr lang="lv-LV" sz="2000" dirty="0">
                <a:solidFill>
                  <a:srgbClr val="000000"/>
                </a:solidFill>
                <a:effectLst/>
                <a:latin typeface="+mj-lt"/>
                <a:cs typeface="+mn-cs"/>
              </a:rPr>
              <a:t> </a:t>
            </a:r>
            <a:r>
              <a:rPr lang="lv-LV" sz="2000" b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“SASAUKŠANĀS”</a:t>
            </a:r>
            <a:endParaRPr lang="lv-LV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lv-LV" sz="2000" i="1" dirty="0">
                <a:effectLst/>
                <a:latin typeface="+mj-lt"/>
                <a:cs typeface="+mn-cs"/>
              </a:rPr>
              <a:t>Valts Pūce, Inese Zandere “Nācēji” – KK</a:t>
            </a:r>
            <a:endParaRPr lang="lv-LV" b="1" i="1" dirty="0"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</a:pPr>
            <a:endParaRPr lang="lv-LV" b="1" i="1" dirty="0"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lv-LV" b="1" dirty="0">
                <a:latin typeface="+mj-lt"/>
                <a:cs typeface="+mn-cs"/>
              </a:rPr>
              <a:t>1. DAĻA “TAUTASDZIESMAS TĪRUMS”</a:t>
            </a:r>
          </a:p>
          <a:p>
            <a:pPr>
              <a:lnSpc>
                <a:spcPct val="115000"/>
              </a:lnSpc>
              <a:spcBef>
                <a:spcPts val="600"/>
              </a:spcBef>
              <a:tabLst>
                <a:tab pos="4019550" algn="l"/>
              </a:tabLs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Emilis Melngailis, latviešu tautasdziesma “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cs typeface="+mn-cs"/>
              </a:rPr>
              <a:t>Lokatiesi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, mežu gali” – KK</a:t>
            </a:r>
            <a:endParaRPr lang="lv-LV" dirty="0"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tabLst>
                <a:tab pos="4019550" algn="l"/>
              </a:tabLs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Jānis Cimze, latviešu tautasdziesma “Rīga dimd” – VK</a:t>
            </a:r>
            <a:endParaRPr lang="lv-LV" dirty="0">
              <a:solidFill>
                <a:srgbClr val="000000"/>
              </a:solidFill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tabLst>
                <a:tab pos="4019550" algn="l"/>
              </a:tabLst>
            </a:pPr>
            <a:r>
              <a:rPr lang="lv-LV" i="1" dirty="0">
                <a:effectLst/>
                <a:latin typeface="+mj-lt"/>
                <a:cs typeface="+mn-cs"/>
              </a:rPr>
              <a:t>Laura Jēkabsone, latviešu t.dz. vārdi “Dziedat, meitas, savu dziesmu” – SK</a:t>
            </a:r>
            <a:endParaRPr lang="lv-LV" dirty="0"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tabLst>
                <a:tab pos="4019550" algn="l"/>
              </a:tabLs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Ernests Vīgners, latviešu tautasdziesma “Strauja, strauja upe 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cs typeface="+mn-cs"/>
              </a:rPr>
              <a:t>tecēj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’” – VK</a:t>
            </a:r>
            <a:endParaRPr lang="lv-LV" dirty="0">
              <a:latin typeface="+mj-lt"/>
              <a:cs typeface="+mn-cs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tabLst>
                <a:tab pos="4019550" algn="l"/>
              </a:tabLs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cs typeface="+mn-cs"/>
              </a:rPr>
              <a:t>Selga Mence, latviešu tautasdziesmas “Latviešu tautasdziesmu cikls”: </a:t>
            </a:r>
            <a:endParaRPr lang="lv-LV" dirty="0">
              <a:effectLst/>
              <a:latin typeface="+mj-lt"/>
              <a:cs typeface="+mn-cs"/>
            </a:endParaRPr>
          </a:p>
          <a:p>
            <a:pPr marL="457200" indent="457200">
              <a:spcBef>
                <a:spcPts val="0"/>
              </a:spcBef>
            </a:pPr>
            <a:r>
              <a:rPr lang="lv-LV" sz="1600" i="1" dirty="0">
                <a:effectLst/>
                <a:latin typeface="+mj-lt"/>
                <a:cs typeface="+mn-cs"/>
              </a:rPr>
              <a:t>1. Dziedat, meitas, vakarā 2. Ko gaidīji, sērdienīte 3. Skalojos, velējos </a:t>
            </a:r>
            <a:endParaRPr lang="lv-LV" sz="1600" dirty="0">
              <a:effectLst/>
              <a:latin typeface="+mj-lt"/>
              <a:cs typeface="+mn-cs"/>
            </a:endParaRPr>
          </a:p>
          <a:p>
            <a:pPr marL="457200" indent="457200">
              <a:spcBef>
                <a:spcPts val="0"/>
              </a:spcBef>
            </a:pPr>
            <a:r>
              <a:rPr lang="lv-LV" sz="1600" i="1" dirty="0">
                <a:effectLst/>
                <a:latin typeface="+mj-lt"/>
                <a:cs typeface="+mn-cs"/>
              </a:rPr>
              <a:t>4. Kur tu jāsi, kalpa puisi 5. Dziedat, meitas, nu iet koši – SK</a:t>
            </a:r>
            <a:endParaRPr lang="lv-LV" sz="1600" dirty="0">
              <a:effectLst/>
              <a:latin typeface="+mj-lt"/>
              <a:cs typeface="+mn-cs"/>
            </a:endParaRPr>
          </a:p>
          <a:p>
            <a:endParaRPr lang="lv-LV" dirty="0"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62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1" y="1550504"/>
            <a:ext cx="8458200" cy="4575669"/>
          </a:xfrm>
        </p:spPr>
        <p:txBody>
          <a:bodyPr>
            <a:noAutofit/>
          </a:bodyPr>
          <a:lstStyle/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b="1" dirty="0">
                <a:latin typeface="+mj-lt"/>
                <a:cs typeface="+mn-cs"/>
              </a:rPr>
              <a:t>1. DAĻA “TAUTASDZIESMAS TĪRUMS”</a:t>
            </a: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endParaRPr lang="lv-LV" i="1" dirty="0"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Valts Pūce, latviešu tautasdziesmas vārdi “Tumsā gāju” – VK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Andris Sējāns, latviešu tautasdziesma “Saulīt’ vēlu </a:t>
            </a:r>
            <a:r>
              <a:rPr lang="lv-LV" i="1" dirty="0" err="1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vakarāi</a:t>
            </a: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” – SK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Andris 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Kontauts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, latviešu tautasdziesmas vārdi </a:t>
            </a: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“Sit kociņu pie kociņa, lai rit saule vakarā” – JK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Jānis Kalniņš, latviešu tautasdziesma “Līgo dziesma” – JK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50000"/>
              </a:lnSpc>
              <a:spcBef>
                <a:spcPts val="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Helmers Pavasars, latviešu tautasdziesma “Mazs 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bij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’ tēva 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novadiņis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” – KK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lv-L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23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530F5A-011F-442B-8E72-92F6F62BC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31" y="1630018"/>
            <a:ext cx="8120270" cy="449615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lv-LV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2. DAĻA “TAS BIJ’ GAISMAS LIELĀKS, TAS BIJ’ TUMSAS LIELĀKS”</a:t>
            </a:r>
            <a:endParaRPr lang="lv-LV" b="1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lv-LV" b="1" i="1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lv-LV" i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uris Vaivods, Rūdolfs Blaumanis “Apkal manu kumeliņu” – VK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Valdis Zilveris, latviešu tautasdziesma “Vēja māte” – SK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Mārtiņš Brauns, Rainis kantātes “Daugava” daļas: “Dusmu dziesma”, </a:t>
            </a: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“Krauklītis”, “Zvērests”, “Saule, Pērkons, Daugava” – KK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Emīls Dārziņš, Rainis “Lauztās priedes” – KK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Uldis Stabulnieks, Ojārs Vācietis “Barons” – KK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Lūcija Garūta “Mūsu Tēvs debesīs” no kantātes “Dievs, Tava zeme deg!” – KK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40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Pēteris Barisons, Jānis Akuraters “Latvijā” – JK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lv-LV" sz="1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lv-L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126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530F5A-011F-442B-8E72-92F6F62BC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510748"/>
            <a:ext cx="8199784" cy="461542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lv-LV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3. DAĻA “SIDRABA SĒJUMS”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lv-LV" b="1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Imants Kalniņš, Imants Ziedonis “Mūžu mūžos būs dziesma” – KK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Raimonds Pauls, Ojārs Vācietis “Tautasdziesma” – KK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Jēkabs Jančevskis, Inese Zandere “Koki” – KK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Ēriks Ešenvalds, latviešu tautasdziesmu vārdi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“Krustiem zvaigznes debesīs” – KK + PO</a:t>
            </a:r>
            <a:endParaRPr lang="lv-LV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Jānis Lūsēns, Māra Zālīte “Sidraba birzs” – KK + PO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Raimonds </a:t>
            </a:r>
            <a:r>
              <a:rPr lang="lv-LV" i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Tiguls</a:t>
            </a: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, Rasa Bugavičute-Pēce “Rīta un vakara dziesma” – KK + PO</a:t>
            </a:r>
            <a:endParaRPr lang="lv-LV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lv-LV" i="1" dirty="0" err="1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Zigmars</a:t>
            </a: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Liepiņš, Matīss </a:t>
            </a:r>
            <a:r>
              <a:rPr lang="lv-LV" i="1" dirty="0" err="1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Gricmanis</a:t>
            </a:r>
            <a:r>
              <a:rPr lang="lv-LV" i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“Tīrums” – KK + PO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lv-LV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553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530F5A-011F-442B-8E72-92F6F62BC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752600"/>
            <a:ext cx="8199784" cy="437357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lv-LV" sz="26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EPILOGS “SIETS, BET NESIETS”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lv-LV" b="1" i="1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Alfrēds Kalniņš, latviešu tautasdziesma “Dziedot dzimu, dziedot augu” – KK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Jāzeps Vītols, Auseklis “Gaismas pils” – KK</a:t>
            </a:r>
            <a:endParaRPr lang="lv-LV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lv-LV" i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Andrejs Jurjāns, latviešu tautasdziesma “Pūt, vējiņi” – KK</a:t>
            </a:r>
            <a:endParaRPr lang="lv-LV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endParaRPr lang="lv-L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625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898938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89_Prezentacija_templateLV">
    <a:dk1>
      <a:srgbClr val="000000"/>
    </a:dk1>
    <a:lt1>
      <a:srgbClr val="FFFFFF"/>
    </a:lt1>
    <a:dk2>
      <a:srgbClr val="A7A7A7"/>
    </a:dk2>
    <a:lt2>
      <a:srgbClr val="535353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3238</TotalTime>
  <Words>494</Words>
  <Application>Microsoft Office PowerPoint</Application>
  <PresentationFormat>Slaidrāde ekrānā (4:3)</PresentationFormat>
  <Paragraphs>58</Paragraphs>
  <Slides>7</Slides>
  <Notes>3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</vt:lpstr>
      <vt:lpstr>Times New Roman</vt:lpstr>
      <vt:lpstr>Verdana</vt:lpstr>
      <vt:lpstr>89_Prezentacija_templateLV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XXVI Vispārējo latviešu Dziesmu un XVI Deju svētku komunikācijas stratēģiskais uzstādījums un radošie risinājumi</dc:title>
  <dc:creator>Auseja Linda</dc:creator>
  <cp:lastModifiedBy>Lauris Goss</cp:lastModifiedBy>
  <cp:revision>554</cp:revision>
  <cp:lastPrinted>2019-01-30T12:36:11Z</cp:lastPrinted>
  <dcterms:modified xsi:type="dcterms:W3CDTF">2021-10-13T19:22:02Z</dcterms:modified>
</cp:coreProperties>
</file>