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2" d="100"/>
          <a:sy n="32" d="100"/>
        </p:scale>
        <p:origin x="7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Kopā Augšup"/>
          <p:cNvSpPr txBox="1">
            <a:spLocks noGrp="1"/>
          </p:cNvSpPr>
          <p:nvPr>
            <p:ph type="ctrTitle"/>
          </p:nvPr>
        </p:nvSpPr>
        <p:spPr>
          <a:prstGeom prst="rect">
            <a:avLst/>
          </a:prstGeom>
        </p:spPr>
        <p:txBody>
          <a:bodyPr/>
          <a:lstStyle/>
          <a:p>
            <a:r>
              <a:t>Kopā Augšup</a:t>
            </a:r>
          </a:p>
        </p:txBody>
      </p:sp>
      <p:sp>
        <p:nvSpPr>
          <p:cNvPr id="120" name="XXVII Vispārējo latviešu Dziesmu un XVII Deju svētku…"/>
          <p:cNvSpPr txBox="1">
            <a:spLocks noGrp="1"/>
          </p:cNvSpPr>
          <p:nvPr>
            <p:ph type="subTitle" sz="quarter" idx="1"/>
          </p:nvPr>
        </p:nvSpPr>
        <p:spPr>
          <a:prstGeom prst="rect">
            <a:avLst/>
          </a:prstGeom>
        </p:spPr>
        <p:txBody>
          <a:bodyPr/>
          <a:lstStyle/>
          <a:p>
            <a:pPr defTabSz="759459">
              <a:defRPr sz="4968"/>
            </a:pPr>
            <a:r>
              <a:t>XXVII Vispārējo latviešu Dziesmu un XVII Deju svētku </a:t>
            </a:r>
          </a:p>
          <a:p>
            <a:pPr defTabSz="759459">
              <a:defRPr sz="4968"/>
            </a:pPr>
            <a:r>
              <a:t>Noslēguma koncerts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Augšup dzīvība skan!…"/>
          <p:cNvSpPr txBox="1">
            <a:spLocks noGrp="1"/>
          </p:cNvSpPr>
          <p:nvPr>
            <p:ph type="body" idx="22"/>
          </p:nvPr>
        </p:nvSpPr>
        <p:spPr>
          <a:xfrm>
            <a:off x="2387600" y="4974541"/>
            <a:ext cx="19621500" cy="3030318"/>
          </a:xfrm>
          <a:prstGeom prst="rect">
            <a:avLst/>
          </a:prstGeom>
        </p:spPr>
        <p:txBody>
          <a:bodyPr/>
          <a:lstStyle/>
          <a:p>
            <a:pPr>
              <a:defRPr i="1">
                <a:latin typeface="Helvetica Neue"/>
                <a:ea typeface="Helvetica Neue"/>
                <a:cs typeface="Helvetica Neue"/>
                <a:sym typeface="Helvetica Neue"/>
              </a:defRPr>
            </a:pPr>
            <a:r>
              <a:t>“Augšup dzīvība skan! </a:t>
            </a:r>
          </a:p>
          <a:p>
            <a:pPr>
              <a:defRPr i="1">
                <a:latin typeface="Helvetica Neue"/>
                <a:ea typeface="Helvetica Neue"/>
                <a:cs typeface="Helvetica Neue"/>
                <a:sym typeface="Helvetica Neue"/>
              </a:defRPr>
            </a:pPr>
            <a:r>
              <a:t>Kā sāpes uz laimi un upes uz jūru - </a:t>
            </a:r>
          </a:p>
          <a:p>
            <a:pPr>
              <a:defRPr i="1">
                <a:latin typeface="Helvetica Neue"/>
                <a:ea typeface="Helvetica Neue"/>
                <a:cs typeface="Helvetica Neue"/>
                <a:sym typeface="Helvetica Neue"/>
              </a:defRPr>
            </a:pPr>
            <a:r>
              <a:t>Sazaro, sakuplo, aplaimo, aizlido! </a:t>
            </a:r>
          </a:p>
          <a:p>
            <a:pPr>
              <a:defRPr i="1">
                <a:latin typeface="Helvetica Neue"/>
                <a:ea typeface="Helvetica Neue"/>
                <a:cs typeface="Helvetica Neue"/>
                <a:sym typeface="Helvetica Neue"/>
              </a:defRPr>
            </a:pPr>
            <a:r>
              <a:t>Augšup dzīvība skan.”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Viendabīgie kori"/>
          <p:cNvSpPr txBox="1">
            <a:spLocks noGrp="1"/>
          </p:cNvSpPr>
          <p:nvPr>
            <p:ph type="title"/>
          </p:nvPr>
        </p:nvSpPr>
        <p:spPr>
          <a:prstGeom prst="rect">
            <a:avLst/>
          </a:prstGeom>
        </p:spPr>
        <p:txBody>
          <a:bodyPr/>
          <a:lstStyle/>
          <a:p>
            <a:r>
              <a:t>Viendabīgie kori </a:t>
            </a:r>
          </a:p>
        </p:txBody>
      </p:sp>
      <p:sp>
        <p:nvSpPr>
          <p:cNvPr id="145" name="Jānis Lūsēns, Knuts Skujenieks    “Vairāk nekā”…"/>
          <p:cNvSpPr txBox="1">
            <a:spLocks noGrp="1"/>
          </p:cNvSpPr>
          <p:nvPr>
            <p:ph type="body" idx="1"/>
          </p:nvPr>
        </p:nvSpPr>
        <p:spPr>
          <a:prstGeom prst="rect">
            <a:avLst/>
          </a:prstGeom>
        </p:spPr>
        <p:txBody>
          <a:bodyPr/>
          <a:lstStyle/>
          <a:p>
            <a:pPr marL="0" indent="0" defTabSz="457200">
              <a:spcBef>
                <a:spcPts val="0"/>
              </a:spcBef>
              <a:buSzTx/>
              <a:buNone/>
              <a:defRPr>
                <a:uFill>
                  <a:solidFill>
                    <a:srgbClr val="000000"/>
                  </a:solidFill>
                </a:uFill>
              </a:defRPr>
            </a:pPr>
            <a:r>
              <a:rPr dirty="0"/>
              <a:t>Jānis </a:t>
            </a:r>
            <a:r>
              <a:rPr dirty="0" err="1"/>
              <a:t>Lūsēns</a:t>
            </a:r>
            <a:r>
              <a:rPr dirty="0"/>
              <a:t>, </a:t>
            </a:r>
            <a:r>
              <a:rPr dirty="0" err="1"/>
              <a:t>Knuts</a:t>
            </a:r>
            <a:r>
              <a:rPr dirty="0"/>
              <a:t> </a:t>
            </a:r>
            <a:r>
              <a:rPr dirty="0" err="1"/>
              <a:t>Skujenieks</a:t>
            </a:r>
            <a:r>
              <a:rPr dirty="0"/>
              <a:t>    </a:t>
            </a:r>
            <a:r>
              <a:rPr lang="lv-LV" dirty="0"/>
              <a:t>		</a:t>
            </a:r>
            <a:r>
              <a:rPr b="1" dirty="0"/>
              <a:t>“</a:t>
            </a:r>
            <a:r>
              <a:rPr b="1" dirty="0" err="1"/>
              <a:t>Vairāk</a:t>
            </a:r>
            <a:r>
              <a:rPr b="1" dirty="0"/>
              <a:t> </a:t>
            </a:r>
            <a:r>
              <a:rPr b="1" dirty="0" err="1"/>
              <a:t>nekā</a:t>
            </a:r>
            <a:r>
              <a:rPr b="1" dirty="0"/>
              <a:t>”</a:t>
            </a:r>
            <a:r>
              <a:rPr dirty="0"/>
              <a:t> </a:t>
            </a:r>
          </a:p>
          <a:p>
            <a:pPr marL="0" indent="0" defTabSz="457200">
              <a:spcBef>
                <a:spcPts val="0"/>
              </a:spcBef>
              <a:buSzTx/>
              <a:buNone/>
              <a:defRPr>
                <a:uFill>
                  <a:solidFill>
                    <a:srgbClr val="000000"/>
                  </a:solidFill>
                </a:uFill>
              </a:defRPr>
            </a:pPr>
            <a:r>
              <a:rPr dirty="0"/>
              <a:t>Emīls </a:t>
            </a:r>
            <a:r>
              <a:rPr dirty="0" err="1"/>
              <a:t>Dārziņš</a:t>
            </a:r>
            <a:r>
              <a:rPr dirty="0"/>
              <a:t>, Kārlis </a:t>
            </a:r>
            <a:r>
              <a:rPr dirty="0" err="1"/>
              <a:t>Skalbe</a:t>
            </a:r>
            <a:r>
              <a:rPr dirty="0"/>
              <a:t>    </a:t>
            </a:r>
            <a:r>
              <a:rPr lang="lv-LV" dirty="0"/>
              <a:t>				</a:t>
            </a:r>
            <a:r>
              <a:rPr b="1" dirty="0"/>
              <a:t>“</a:t>
            </a:r>
            <a:r>
              <a:rPr b="1" dirty="0" err="1"/>
              <a:t>Mūžam</a:t>
            </a:r>
            <a:r>
              <a:rPr b="1" dirty="0"/>
              <a:t> </a:t>
            </a:r>
            <a:r>
              <a:rPr b="1" dirty="0" err="1"/>
              <a:t>zili</a:t>
            </a:r>
            <a:r>
              <a:rPr b="1" dirty="0"/>
              <a:t> </a:t>
            </a:r>
            <a:r>
              <a:rPr b="1" dirty="0" err="1"/>
              <a:t>ir</a:t>
            </a:r>
            <a:r>
              <a:rPr b="1" dirty="0"/>
              <a:t> </a:t>
            </a:r>
            <a:r>
              <a:rPr b="1" dirty="0" err="1"/>
              <a:t>Latvijas</a:t>
            </a:r>
            <a:r>
              <a:rPr b="1" dirty="0"/>
              <a:t> </a:t>
            </a:r>
            <a:r>
              <a:rPr b="1" dirty="0" err="1"/>
              <a:t>kalni</a:t>
            </a:r>
            <a:r>
              <a:rPr b="1" dirty="0"/>
              <a:t>”</a:t>
            </a:r>
            <a:r>
              <a:rPr dirty="0"/>
              <a:t> </a:t>
            </a:r>
          </a:p>
          <a:p>
            <a:pPr marL="0" indent="0" defTabSz="457200">
              <a:spcBef>
                <a:spcPts val="0"/>
              </a:spcBef>
              <a:buSzTx/>
              <a:buNone/>
              <a:defRPr>
                <a:uFill>
                  <a:solidFill>
                    <a:srgbClr val="000000"/>
                  </a:solidFill>
                </a:uFill>
              </a:defRPr>
            </a:pPr>
            <a:r>
              <a:rPr dirty="0"/>
              <a:t>Jānis </a:t>
            </a:r>
            <a:r>
              <a:rPr dirty="0" err="1"/>
              <a:t>Norvilis</a:t>
            </a:r>
            <a:r>
              <a:rPr dirty="0"/>
              <a:t>, </a:t>
            </a:r>
            <a:r>
              <a:rPr dirty="0" err="1"/>
              <a:t>Leonīds</a:t>
            </a:r>
            <a:r>
              <a:rPr dirty="0"/>
              <a:t> </a:t>
            </a:r>
            <a:r>
              <a:rPr dirty="0" err="1"/>
              <a:t>Breikšs</a:t>
            </a:r>
            <a:r>
              <a:rPr dirty="0"/>
              <a:t>    </a:t>
            </a:r>
            <a:r>
              <a:rPr lang="lv-LV" dirty="0"/>
              <a:t>			</a:t>
            </a:r>
            <a:r>
              <a:rPr b="1" dirty="0"/>
              <a:t>“</a:t>
            </a:r>
            <a:r>
              <a:rPr b="1" dirty="0" err="1"/>
              <a:t>Vakarjunda</a:t>
            </a:r>
            <a:r>
              <a:rPr b="1" dirty="0"/>
              <a:t>”</a:t>
            </a:r>
            <a:r>
              <a:rPr dirty="0"/>
              <a:t> </a:t>
            </a:r>
          </a:p>
          <a:p>
            <a:pPr marL="0" indent="0" defTabSz="457200">
              <a:spcBef>
                <a:spcPts val="0"/>
              </a:spcBef>
              <a:buSzTx/>
              <a:buNone/>
              <a:defRPr>
                <a:uFill>
                  <a:solidFill>
                    <a:srgbClr val="000000"/>
                  </a:solidFill>
                </a:uFill>
              </a:defRPr>
            </a:pPr>
            <a:r>
              <a:rPr dirty="0" err="1"/>
              <a:t>Aldonis</a:t>
            </a:r>
            <a:r>
              <a:rPr dirty="0"/>
              <a:t> </a:t>
            </a:r>
            <a:r>
              <a:rPr dirty="0" err="1"/>
              <a:t>Kalniņš</a:t>
            </a:r>
            <a:r>
              <a:rPr dirty="0"/>
              <a:t>, </a:t>
            </a:r>
            <a:r>
              <a:rPr dirty="0" err="1"/>
              <a:t>Skaidrīte</a:t>
            </a:r>
            <a:r>
              <a:rPr dirty="0"/>
              <a:t> </a:t>
            </a:r>
            <a:r>
              <a:rPr dirty="0" err="1"/>
              <a:t>Kaldupe</a:t>
            </a:r>
            <a:r>
              <a:rPr dirty="0"/>
              <a:t>    </a:t>
            </a:r>
            <a:r>
              <a:rPr b="1" dirty="0"/>
              <a:t>“</a:t>
            </a:r>
            <a:r>
              <a:rPr b="1" dirty="0" err="1"/>
              <a:t>Latgalē</a:t>
            </a:r>
            <a:r>
              <a:rPr b="1" dirty="0"/>
              <a:t>”</a:t>
            </a:r>
            <a:r>
              <a:rPr dirty="0"/>
              <a:t> </a:t>
            </a:r>
          </a:p>
          <a:p>
            <a:pPr marL="0" indent="0" defTabSz="457200">
              <a:spcBef>
                <a:spcPts val="0"/>
              </a:spcBef>
              <a:buSzTx/>
              <a:buNone/>
              <a:defRPr>
                <a:uFill>
                  <a:solidFill>
                    <a:srgbClr val="000000"/>
                  </a:solidFill>
                </a:uFill>
              </a:defRPr>
            </a:pPr>
            <a:r>
              <a:rPr dirty="0" err="1"/>
              <a:t>Latviešu</a:t>
            </a:r>
            <a:r>
              <a:rPr dirty="0"/>
              <a:t> t.dz. </a:t>
            </a:r>
            <a:r>
              <a:rPr dirty="0" err="1"/>
              <a:t>Oļģerta</a:t>
            </a:r>
            <a:r>
              <a:rPr dirty="0"/>
              <a:t> </a:t>
            </a:r>
            <a:r>
              <a:rPr dirty="0" err="1"/>
              <a:t>Grāvīša</a:t>
            </a:r>
            <a:r>
              <a:rPr dirty="0"/>
              <a:t> </a:t>
            </a:r>
            <a:r>
              <a:rPr dirty="0" err="1"/>
              <a:t>apd</a:t>
            </a:r>
            <a:r>
              <a:rPr dirty="0"/>
              <a:t>.    </a:t>
            </a:r>
            <a:r>
              <a:rPr b="1" dirty="0"/>
              <a:t>“</a:t>
            </a:r>
            <a:r>
              <a:rPr b="1" dirty="0" err="1"/>
              <a:t>Rozēm</a:t>
            </a:r>
            <a:r>
              <a:rPr b="1" dirty="0"/>
              <a:t> </a:t>
            </a:r>
            <a:r>
              <a:rPr b="1" dirty="0" err="1"/>
              <a:t>kaisu</a:t>
            </a:r>
            <a:r>
              <a:rPr b="1" dirty="0"/>
              <a:t> </a:t>
            </a:r>
            <a:r>
              <a:rPr b="1" dirty="0" err="1"/>
              <a:t>istabiņu</a:t>
            </a:r>
            <a:r>
              <a:rPr b="1" dirty="0"/>
              <a:t>”</a:t>
            </a:r>
            <a:r>
              <a:rPr dirty="0"/>
              <a:t> </a:t>
            </a:r>
          </a:p>
          <a:p>
            <a:pPr marL="0" indent="0" defTabSz="457200">
              <a:spcBef>
                <a:spcPts val="0"/>
              </a:spcBef>
              <a:buSzTx/>
              <a:buNone/>
              <a:defRPr>
                <a:uFill>
                  <a:solidFill>
                    <a:srgbClr val="000000"/>
                  </a:solidFill>
                </a:uFill>
              </a:defRPr>
            </a:pPr>
            <a:r>
              <a:rPr dirty="0" err="1"/>
              <a:t>Latviešu</a:t>
            </a:r>
            <a:r>
              <a:rPr dirty="0"/>
              <a:t> t.dz. </a:t>
            </a:r>
            <a:r>
              <a:rPr dirty="0" err="1"/>
              <a:t>Romualda</a:t>
            </a:r>
            <a:r>
              <a:rPr dirty="0"/>
              <a:t> </a:t>
            </a:r>
            <a:r>
              <a:rPr dirty="0" err="1"/>
              <a:t>Jermaka</a:t>
            </a:r>
            <a:r>
              <a:rPr dirty="0"/>
              <a:t> </a:t>
            </a:r>
            <a:r>
              <a:rPr dirty="0" err="1"/>
              <a:t>apd</a:t>
            </a:r>
            <a:r>
              <a:rPr dirty="0"/>
              <a:t>.   </a:t>
            </a:r>
            <a:r>
              <a:rPr b="1" dirty="0"/>
              <a:t>“</a:t>
            </a:r>
            <a:r>
              <a:rPr b="1" dirty="0" err="1"/>
              <a:t>Visi</a:t>
            </a:r>
            <a:r>
              <a:rPr b="1" dirty="0"/>
              <a:t> </a:t>
            </a:r>
            <a:r>
              <a:rPr b="1" dirty="0" err="1"/>
              <a:t>ciema</a:t>
            </a:r>
            <a:r>
              <a:rPr b="1" dirty="0"/>
              <a:t> </a:t>
            </a:r>
            <a:r>
              <a:rPr b="1" dirty="0" err="1"/>
              <a:t>suņi</a:t>
            </a:r>
            <a:r>
              <a:rPr b="1" dirty="0"/>
              <a:t> </a:t>
            </a:r>
            <a:r>
              <a:rPr b="1" dirty="0" err="1"/>
              <a:t>rēja</a:t>
            </a:r>
            <a:r>
              <a:rPr b="1" dirty="0"/>
              <a:t>”</a:t>
            </a:r>
            <a:r>
              <a:rPr dirty="0"/>
              <a:t> </a:t>
            </a:r>
          </a:p>
          <a:p>
            <a:pPr marL="0" indent="0" defTabSz="457200">
              <a:spcBef>
                <a:spcPts val="0"/>
              </a:spcBef>
              <a:buSzTx/>
              <a:buNone/>
              <a:defRPr>
                <a:uFill>
                  <a:solidFill>
                    <a:srgbClr val="000000"/>
                  </a:solidFill>
                </a:uFill>
              </a:defRPr>
            </a:pPr>
            <a:r>
              <a:rPr dirty="0"/>
              <a:t>Ilona </a:t>
            </a:r>
            <a:r>
              <a:rPr dirty="0" err="1"/>
              <a:t>Rupaine</a:t>
            </a:r>
            <a:r>
              <a:rPr dirty="0"/>
              <a:t>      </a:t>
            </a:r>
            <a:r>
              <a:rPr lang="lv-LV" dirty="0"/>
              <a:t>												</a:t>
            </a:r>
            <a:r>
              <a:rPr b="1" i="1" dirty="0" err="1"/>
              <a:t>Dziesma</a:t>
            </a:r>
            <a:r>
              <a:rPr b="1" i="1" dirty="0"/>
              <a:t> </a:t>
            </a:r>
            <a:r>
              <a:rPr b="1" i="1" dirty="0" err="1"/>
              <a:t>sieviešu</a:t>
            </a:r>
            <a:r>
              <a:rPr b="1" i="1" dirty="0"/>
              <a:t> </a:t>
            </a:r>
            <a:r>
              <a:rPr b="1" i="1" dirty="0" err="1"/>
              <a:t>koriem</a:t>
            </a:r>
            <a:r>
              <a:rPr i="1" dirty="0"/>
              <a:t> </a:t>
            </a:r>
          </a:p>
          <a:p>
            <a:pPr marL="0" indent="0" defTabSz="457200">
              <a:spcBef>
                <a:spcPts val="0"/>
              </a:spcBef>
              <a:buSzTx/>
              <a:buNone/>
              <a:defRPr>
                <a:uFill>
                  <a:solidFill>
                    <a:srgbClr val="000000"/>
                  </a:solidFill>
                </a:uFill>
              </a:defRPr>
            </a:pPr>
            <a:r>
              <a:rPr dirty="0" err="1"/>
              <a:t>Latviešu</a:t>
            </a:r>
            <a:r>
              <a:rPr dirty="0"/>
              <a:t> t.dz. </a:t>
            </a:r>
            <a:r>
              <a:rPr dirty="0" err="1"/>
              <a:t>Emiļa</a:t>
            </a:r>
            <a:r>
              <a:rPr dirty="0"/>
              <a:t> </a:t>
            </a:r>
            <a:r>
              <a:rPr dirty="0" err="1"/>
              <a:t>Melngaiļa</a:t>
            </a:r>
            <a:r>
              <a:rPr dirty="0"/>
              <a:t> </a:t>
            </a:r>
            <a:r>
              <a:rPr dirty="0" err="1"/>
              <a:t>apd</a:t>
            </a:r>
            <a:r>
              <a:rPr dirty="0"/>
              <a:t>.    </a:t>
            </a:r>
            <a:r>
              <a:rPr b="1" dirty="0"/>
              <a:t>“</a:t>
            </a:r>
            <a:r>
              <a:rPr b="1" dirty="0" err="1"/>
              <a:t>Bārenītes</a:t>
            </a:r>
            <a:r>
              <a:rPr b="1" dirty="0"/>
              <a:t> </a:t>
            </a:r>
            <a:r>
              <a:rPr b="1" dirty="0" err="1"/>
              <a:t>slavināšana</a:t>
            </a:r>
            <a:r>
              <a:rPr b="1" dirty="0"/>
              <a:t>”</a:t>
            </a:r>
            <a:r>
              <a:rPr dirty="0"/>
              <a:t> </a:t>
            </a:r>
          </a:p>
          <a:p>
            <a:pPr marL="0" indent="0" defTabSz="457200">
              <a:spcBef>
                <a:spcPts val="0"/>
              </a:spcBef>
              <a:buSzTx/>
              <a:buNone/>
              <a:defRPr>
                <a:uFill>
                  <a:solidFill>
                    <a:srgbClr val="000000"/>
                  </a:solidFill>
                </a:uFill>
              </a:defRPr>
            </a:pPr>
            <a:r>
              <a:rPr dirty="0" err="1"/>
              <a:t>Selga</a:t>
            </a:r>
            <a:r>
              <a:rPr dirty="0"/>
              <a:t> </a:t>
            </a:r>
            <a:r>
              <a:rPr dirty="0" err="1"/>
              <a:t>Mence</a:t>
            </a:r>
            <a:r>
              <a:rPr dirty="0"/>
              <a:t>, </a:t>
            </a:r>
            <a:r>
              <a:rPr dirty="0" err="1"/>
              <a:t>Agris</a:t>
            </a:r>
            <a:r>
              <a:rPr dirty="0"/>
              <a:t> </a:t>
            </a:r>
            <a:r>
              <a:rPr dirty="0" err="1"/>
              <a:t>Pilsums</a:t>
            </a:r>
            <a:r>
              <a:rPr dirty="0"/>
              <a:t>     </a:t>
            </a:r>
            <a:r>
              <a:rPr lang="lv-LV" dirty="0"/>
              <a:t>				</a:t>
            </a:r>
            <a:r>
              <a:rPr b="1" dirty="0"/>
              <a:t>“Kur Tu </a:t>
            </a:r>
            <a:r>
              <a:rPr b="1" dirty="0" err="1"/>
              <a:t>biji</a:t>
            </a:r>
            <a:r>
              <a:rPr b="1" dirty="0"/>
              <a:t>, </a:t>
            </a:r>
            <a:r>
              <a:rPr b="1" dirty="0" err="1"/>
              <a:t>bāleliņi</a:t>
            </a:r>
            <a:r>
              <a:rPr b="1" dirty="0"/>
              <a:t>”</a:t>
            </a:r>
            <a:r>
              <a:rPr dirty="0"/>
              <a:t> </a:t>
            </a:r>
          </a:p>
          <a:p>
            <a:pPr marL="0" indent="0" defTabSz="457200">
              <a:spcBef>
                <a:spcPts val="0"/>
              </a:spcBef>
              <a:buSzTx/>
              <a:buNone/>
              <a:defRPr>
                <a:uFill>
                  <a:solidFill>
                    <a:srgbClr val="000000"/>
                  </a:solidFill>
                </a:uFill>
              </a:defRPr>
            </a:pPr>
            <a:r>
              <a:rPr dirty="0" err="1"/>
              <a:t>Valters</a:t>
            </a:r>
            <a:r>
              <a:rPr dirty="0"/>
              <a:t> </a:t>
            </a:r>
            <a:r>
              <a:rPr dirty="0" err="1"/>
              <a:t>Kaminskis</a:t>
            </a:r>
            <a:r>
              <a:rPr dirty="0"/>
              <a:t>, </a:t>
            </a:r>
            <a:r>
              <a:rPr dirty="0" err="1"/>
              <a:t>Imants</a:t>
            </a:r>
            <a:r>
              <a:rPr dirty="0"/>
              <a:t> </a:t>
            </a:r>
            <a:r>
              <a:rPr dirty="0" err="1"/>
              <a:t>Ziedonis</a:t>
            </a:r>
            <a:r>
              <a:rPr dirty="0"/>
              <a:t>    </a:t>
            </a:r>
            <a:r>
              <a:rPr b="1" dirty="0"/>
              <a:t>“</a:t>
            </a:r>
            <a:r>
              <a:rPr b="1" dirty="0" err="1"/>
              <a:t>Mūžu</a:t>
            </a:r>
            <a:r>
              <a:rPr b="1" dirty="0"/>
              <a:t> </a:t>
            </a:r>
            <a:r>
              <a:rPr b="1" dirty="0" err="1"/>
              <a:t>mūžos</a:t>
            </a:r>
            <a:r>
              <a:rPr b="1" dirty="0"/>
              <a:t> </a:t>
            </a:r>
            <a:r>
              <a:rPr b="1" dirty="0" err="1"/>
              <a:t>būs</a:t>
            </a:r>
            <a:r>
              <a:rPr b="1" dirty="0"/>
              <a:t> </a:t>
            </a:r>
            <a:r>
              <a:rPr b="1" dirty="0" err="1"/>
              <a:t>dziesma</a:t>
            </a:r>
            <a:r>
              <a:rPr b="1" dirty="0"/>
              <a:t>”</a:t>
            </a:r>
            <a:r>
              <a:rPr dirty="0"/>
              <a:t> </a:t>
            </a:r>
          </a:p>
          <a:p>
            <a:pPr marL="0" indent="0" defTabSz="457200">
              <a:spcBef>
                <a:spcPts val="0"/>
              </a:spcBef>
              <a:buSzTx/>
              <a:buNone/>
              <a:defRPr>
                <a:uFill>
                  <a:solidFill>
                    <a:srgbClr val="000000"/>
                  </a:solidFill>
                </a:uFill>
              </a:defRPr>
            </a:pPr>
            <a:r>
              <a:rPr dirty="0"/>
              <a:t>Uģis </a:t>
            </a:r>
            <a:r>
              <a:rPr dirty="0" err="1"/>
              <a:t>Prauliņš</a:t>
            </a:r>
            <a:r>
              <a:rPr dirty="0"/>
              <a:t>       </a:t>
            </a:r>
            <a:r>
              <a:rPr lang="lv-LV" dirty="0"/>
              <a:t>												</a:t>
            </a:r>
            <a:r>
              <a:rPr b="1" i="1" dirty="0" err="1"/>
              <a:t>Dziesma</a:t>
            </a:r>
            <a:r>
              <a:rPr b="1" i="1" dirty="0"/>
              <a:t> </a:t>
            </a:r>
            <a:r>
              <a:rPr b="1" i="1" dirty="0" err="1"/>
              <a:t>dubultkorim</a:t>
            </a:r>
            <a:endParaRPr b="1" i="1"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210925 DZSV2023 PRETSKATS IV.jpg" descr="210925 DZSV2023 PRETSKATS IV.jpg"/>
          <p:cNvPicPr>
            <a:picLocks noGrp="1" noChangeAspect="1"/>
          </p:cNvPicPr>
          <p:nvPr>
            <p:ph type="pic" idx="21"/>
          </p:nvPr>
        </p:nvPicPr>
        <p:blipFill>
          <a:blip r:embed="rId2"/>
          <a:srcRect l="5530" r="5530"/>
          <a:stretch>
            <a:fillRect/>
          </a:stretch>
        </p:blipFill>
        <p:spPr>
          <a:xfrm>
            <a:off x="15760700" y="7048500"/>
            <a:ext cx="7404100" cy="5549900"/>
          </a:xfrm>
          <a:prstGeom prst="rect">
            <a:avLst/>
          </a:prstGeom>
        </p:spPr>
      </p:pic>
      <p:pic>
        <p:nvPicPr>
          <p:cNvPr id="148" name="210925 DZSV2023 PRETSKATS II 2.jpg" descr="210925 DZSV2023 PRETSKATS II 2.jpg"/>
          <p:cNvPicPr>
            <a:picLocks noGrp="1" noChangeAspect="1"/>
          </p:cNvPicPr>
          <p:nvPr>
            <p:ph type="pic" idx="22"/>
          </p:nvPr>
        </p:nvPicPr>
        <p:blipFill>
          <a:blip r:embed="rId3"/>
          <a:srcRect l="5530" r="5530"/>
          <a:stretch>
            <a:fillRect/>
          </a:stretch>
        </p:blipFill>
        <p:spPr>
          <a:xfrm>
            <a:off x="15760700" y="1130300"/>
            <a:ext cx="7404100" cy="5549900"/>
          </a:xfrm>
          <a:prstGeom prst="rect">
            <a:avLst/>
          </a:prstGeom>
        </p:spPr>
      </p:pic>
      <p:pic>
        <p:nvPicPr>
          <p:cNvPr id="149" name="210925 DZSV2023 SANAKSANA 2.jpg" descr="210925 DZSV2023 SANAKSANA 2.jpg"/>
          <p:cNvPicPr>
            <a:picLocks noGrp="1" noChangeAspect="1"/>
          </p:cNvPicPr>
          <p:nvPr>
            <p:ph type="pic" idx="23"/>
          </p:nvPr>
        </p:nvPicPr>
        <p:blipFill>
          <a:blip r:embed="rId4"/>
          <a:srcRect l="8803" r="8803"/>
          <a:stretch>
            <a:fillRect/>
          </a:stretch>
        </p:blipFill>
        <p:spPr>
          <a:xfrm>
            <a:off x="1206500" y="1130300"/>
            <a:ext cx="14173200" cy="114681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Deju programma – rituāls, melodijas pa novadiem…"/>
          <p:cNvSpPr txBox="1">
            <a:spLocks noGrp="1"/>
          </p:cNvSpPr>
          <p:nvPr>
            <p:ph type="body" idx="1"/>
          </p:nvPr>
        </p:nvSpPr>
        <p:spPr>
          <a:prstGeom prst="rect">
            <a:avLst/>
          </a:prstGeom>
        </p:spPr>
        <p:txBody>
          <a:bodyPr/>
          <a:lstStyle/>
          <a:p>
            <a:pPr marL="0" indent="0" defTabSz="457200">
              <a:spcBef>
                <a:spcPts val="0"/>
              </a:spcBef>
              <a:buSzTx/>
              <a:buNone/>
              <a:defRPr>
                <a:uFill>
                  <a:solidFill>
                    <a:srgbClr val="000000"/>
                  </a:solidFill>
                </a:uFill>
              </a:defRPr>
            </a:pPr>
            <a:r>
              <a:t>Deju programma – rituāls, melodijas pa novadiem </a:t>
            </a:r>
          </a:p>
          <a:p>
            <a:pPr marL="0" indent="0" defTabSz="457200">
              <a:spcBef>
                <a:spcPts val="0"/>
              </a:spcBef>
              <a:buSzTx/>
              <a:buNone/>
              <a:defRPr>
                <a:uFill>
                  <a:solidFill>
                    <a:srgbClr val="000000"/>
                  </a:solidFill>
                </a:uFill>
              </a:defRPr>
            </a:pPr>
            <a:r>
              <a:t>(B grupas jaukto koru uznāciens)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210925 DZSV2023 FROM BIRD 2.jpg" descr="210925 DZSV2023 FROM BIRD 2.jpg"/>
          <p:cNvPicPr>
            <a:picLocks noGrp="1" noChangeAspect="1"/>
          </p:cNvPicPr>
          <p:nvPr>
            <p:ph type="pic" idx="21"/>
          </p:nvPr>
        </p:nvPicPr>
        <p:blipFill>
          <a:blip r:embed="rId2"/>
          <a:srcRect t="10216" b="10216"/>
          <a:stretch>
            <a:fillRect/>
          </a:stretch>
        </p:blipFill>
        <p:spPr>
          <a:xfrm>
            <a:off x="0" y="0"/>
            <a:ext cx="24384000" cy="13716000"/>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A+B grupas jauktie kori…"/>
          <p:cNvSpPr txBox="1">
            <a:spLocks noGrp="1"/>
          </p:cNvSpPr>
          <p:nvPr>
            <p:ph type="title"/>
          </p:nvPr>
        </p:nvSpPr>
        <p:spPr>
          <a:prstGeom prst="rect">
            <a:avLst/>
          </a:prstGeom>
        </p:spPr>
        <p:txBody>
          <a:bodyPr/>
          <a:lstStyle/>
          <a:p>
            <a:pPr defTabSz="817244">
              <a:defRPr sz="7128">
                <a:latin typeface="Helvetica Neue"/>
                <a:ea typeface="Helvetica Neue"/>
                <a:cs typeface="Helvetica Neue"/>
                <a:sym typeface="Helvetica Neue"/>
              </a:defRPr>
            </a:pPr>
            <a:r>
              <a:rPr b="1"/>
              <a:t>A+B grupas jauktie kori</a:t>
            </a:r>
            <a:r>
              <a:t> </a:t>
            </a:r>
          </a:p>
          <a:p>
            <a:pPr defTabSz="817244">
              <a:defRPr sz="7128">
                <a:latin typeface="Helvetica Neue Light"/>
                <a:ea typeface="Helvetica Neue Light"/>
                <a:cs typeface="Helvetica Neue Light"/>
                <a:sym typeface="Helvetica Neue Light"/>
              </a:defRPr>
            </a:pPr>
            <a:r>
              <a:t>(atsevišķās dziesmās pievienojas  arī viendabīgie kori)</a:t>
            </a:r>
          </a:p>
        </p:txBody>
      </p:sp>
      <p:sp>
        <p:nvSpPr>
          <p:cNvPr id="156" name="Jāzeps Vītols, Auseklis      “Beverīnas dziedonis”…"/>
          <p:cNvSpPr txBox="1">
            <a:spLocks noGrp="1"/>
          </p:cNvSpPr>
          <p:nvPr>
            <p:ph type="body" idx="1"/>
          </p:nvPr>
        </p:nvSpPr>
        <p:spPr>
          <a:prstGeom prst="rect">
            <a:avLst/>
          </a:prstGeom>
        </p:spPr>
        <p:txBody>
          <a:bodyPr/>
          <a:lstStyle/>
          <a:p>
            <a:pPr marL="0" indent="0" defTabSz="434340">
              <a:spcBef>
                <a:spcPts val="0"/>
              </a:spcBef>
              <a:buSzTx/>
              <a:buNone/>
              <a:defRPr sz="4560">
                <a:uFill>
                  <a:solidFill>
                    <a:srgbClr val="000000"/>
                  </a:solidFill>
                </a:uFill>
              </a:defRPr>
            </a:pPr>
            <a:r>
              <a:rPr dirty="0" err="1"/>
              <a:t>Jāzeps</a:t>
            </a:r>
            <a:r>
              <a:rPr dirty="0"/>
              <a:t> </a:t>
            </a:r>
            <a:r>
              <a:rPr dirty="0" err="1"/>
              <a:t>Vītols</a:t>
            </a:r>
            <a:r>
              <a:rPr dirty="0"/>
              <a:t>, </a:t>
            </a:r>
            <a:r>
              <a:rPr dirty="0" err="1"/>
              <a:t>Auseklis</a:t>
            </a:r>
            <a:r>
              <a:rPr dirty="0"/>
              <a:t>  				</a:t>
            </a:r>
            <a:r>
              <a:rPr lang="lv-LV" dirty="0"/>
              <a:t>				</a:t>
            </a:r>
            <a:r>
              <a:rPr b="1" dirty="0"/>
              <a:t>“</a:t>
            </a:r>
            <a:r>
              <a:rPr b="1" dirty="0" err="1"/>
              <a:t>Beverīnas</a:t>
            </a:r>
            <a:r>
              <a:rPr b="1" dirty="0"/>
              <a:t> </a:t>
            </a:r>
            <a:r>
              <a:rPr b="1" dirty="0" err="1"/>
              <a:t>dziedonis</a:t>
            </a:r>
            <a:r>
              <a:rPr b="1" dirty="0"/>
              <a:t>”</a:t>
            </a:r>
          </a:p>
          <a:p>
            <a:pPr marL="0" indent="0" defTabSz="434340">
              <a:spcBef>
                <a:spcPts val="0"/>
              </a:spcBef>
              <a:buSzTx/>
              <a:buNone/>
              <a:defRPr sz="4560">
                <a:uFill>
                  <a:solidFill>
                    <a:srgbClr val="000000"/>
                  </a:solidFill>
                </a:uFill>
              </a:defRPr>
            </a:pPr>
            <a:r>
              <a:rPr dirty="0" err="1"/>
              <a:t>Latviešu</a:t>
            </a:r>
            <a:r>
              <a:rPr dirty="0"/>
              <a:t> </a:t>
            </a:r>
            <a:r>
              <a:rPr dirty="0" err="1"/>
              <a:t>tautasdziesma</a:t>
            </a:r>
            <a:r>
              <a:rPr dirty="0"/>
              <a:t> </a:t>
            </a:r>
            <a:r>
              <a:rPr dirty="0" err="1"/>
              <a:t>Emiļa</a:t>
            </a:r>
            <a:r>
              <a:rPr dirty="0"/>
              <a:t> </a:t>
            </a:r>
            <a:r>
              <a:rPr dirty="0" err="1"/>
              <a:t>Melngaiļa</a:t>
            </a:r>
            <a:r>
              <a:rPr dirty="0"/>
              <a:t> </a:t>
            </a:r>
            <a:r>
              <a:rPr dirty="0" err="1"/>
              <a:t>apd</a:t>
            </a:r>
            <a:r>
              <a:rPr dirty="0"/>
              <a:t>.	</a:t>
            </a:r>
            <a:r>
              <a:rPr b="1" dirty="0"/>
              <a:t>“</a:t>
            </a:r>
            <a:r>
              <a:rPr b="1" dirty="0" err="1"/>
              <a:t>Lokatiesi</a:t>
            </a:r>
            <a:r>
              <a:rPr b="1" dirty="0"/>
              <a:t> </a:t>
            </a:r>
            <a:r>
              <a:rPr b="1" dirty="0" err="1"/>
              <a:t>mežu</a:t>
            </a:r>
            <a:r>
              <a:rPr b="1" dirty="0"/>
              <a:t> </a:t>
            </a:r>
            <a:r>
              <a:rPr b="1" dirty="0" err="1"/>
              <a:t>gali</a:t>
            </a:r>
            <a:r>
              <a:rPr b="1" dirty="0"/>
              <a:t>”</a:t>
            </a:r>
          </a:p>
          <a:p>
            <a:pPr marL="0" indent="0" defTabSz="434340">
              <a:spcBef>
                <a:spcPts val="0"/>
              </a:spcBef>
              <a:buSzTx/>
              <a:buNone/>
              <a:defRPr sz="4560">
                <a:uFill>
                  <a:solidFill>
                    <a:srgbClr val="000000"/>
                  </a:solidFill>
                </a:uFill>
              </a:defRPr>
            </a:pPr>
            <a:r>
              <a:rPr dirty="0" err="1"/>
              <a:t>Latviešu</a:t>
            </a:r>
            <a:r>
              <a:rPr dirty="0"/>
              <a:t> t.dz. </a:t>
            </a:r>
            <a:r>
              <a:rPr dirty="0" err="1"/>
              <a:t>Jāņa</a:t>
            </a:r>
            <a:r>
              <a:rPr dirty="0"/>
              <a:t> </a:t>
            </a:r>
            <a:r>
              <a:rPr dirty="0" err="1"/>
              <a:t>Cimzes</a:t>
            </a:r>
            <a:r>
              <a:rPr dirty="0"/>
              <a:t> </a:t>
            </a:r>
            <a:r>
              <a:rPr dirty="0" err="1"/>
              <a:t>apd</a:t>
            </a:r>
            <a:r>
              <a:rPr dirty="0"/>
              <a:t>. 			</a:t>
            </a:r>
            <a:r>
              <a:rPr b="1" dirty="0"/>
              <a:t>“</a:t>
            </a:r>
            <a:r>
              <a:rPr b="1" dirty="0" err="1"/>
              <a:t>Krauklīt's</a:t>
            </a:r>
            <a:r>
              <a:rPr b="1" dirty="0"/>
              <a:t> </a:t>
            </a:r>
            <a:r>
              <a:rPr b="1" dirty="0" err="1"/>
              <a:t>sēž</a:t>
            </a:r>
            <a:r>
              <a:rPr b="1" dirty="0"/>
              <a:t> </a:t>
            </a:r>
            <a:r>
              <a:rPr b="1" dirty="0" err="1"/>
              <a:t>ozolā</a:t>
            </a:r>
            <a:r>
              <a:rPr b="1" dirty="0"/>
              <a:t>”</a:t>
            </a:r>
          </a:p>
          <a:p>
            <a:pPr marL="0" indent="0" defTabSz="434340">
              <a:spcBef>
                <a:spcPts val="0"/>
              </a:spcBef>
              <a:buSzTx/>
              <a:buNone/>
              <a:defRPr sz="4560">
                <a:uFill>
                  <a:solidFill>
                    <a:srgbClr val="000000"/>
                  </a:solidFill>
                </a:uFill>
              </a:defRPr>
            </a:pPr>
            <a:r>
              <a:rPr dirty="0" err="1"/>
              <a:t>Latviešu</a:t>
            </a:r>
            <a:r>
              <a:rPr dirty="0"/>
              <a:t> t.dz. </a:t>
            </a:r>
            <a:r>
              <a:rPr dirty="0" err="1"/>
              <a:t>Jurjānu</a:t>
            </a:r>
            <a:r>
              <a:rPr dirty="0"/>
              <a:t> Andreja </a:t>
            </a:r>
            <a:r>
              <a:rPr dirty="0" err="1"/>
              <a:t>apd</a:t>
            </a:r>
            <a:r>
              <a:rPr dirty="0"/>
              <a:t>. 		</a:t>
            </a:r>
            <a:r>
              <a:rPr b="1" dirty="0"/>
              <a:t>“Kur </a:t>
            </a:r>
            <a:r>
              <a:rPr b="1" dirty="0" err="1"/>
              <a:t>gāji</a:t>
            </a:r>
            <a:r>
              <a:rPr b="1" dirty="0"/>
              <a:t>, </a:t>
            </a:r>
            <a:r>
              <a:rPr b="1" dirty="0" err="1"/>
              <a:t>puisīti</a:t>
            </a:r>
            <a:r>
              <a:rPr b="1" dirty="0"/>
              <a:t>?”</a:t>
            </a:r>
          </a:p>
          <a:p>
            <a:pPr marL="0" indent="0" defTabSz="434340">
              <a:spcBef>
                <a:spcPts val="0"/>
              </a:spcBef>
              <a:buSzTx/>
              <a:buNone/>
              <a:defRPr sz="4560">
                <a:uFill>
                  <a:solidFill>
                    <a:srgbClr val="000000"/>
                  </a:solidFill>
                </a:uFill>
              </a:defRPr>
            </a:pPr>
            <a:r>
              <a:rPr dirty="0" err="1"/>
              <a:t>Latviešu</a:t>
            </a:r>
            <a:r>
              <a:rPr dirty="0"/>
              <a:t> t.dz. </a:t>
            </a:r>
            <a:r>
              <a:rPr dirty="0" err="1"/>
              <a:t>Raimonda</a:t>
            </a:r>
            <a:r>
              <a:rPr dirty="0"/>
              <a:t> Paula </a:t>
            </a:r>
            <a:r>
              <a:rPr dirty="0" err="1"/>
              <a:t>apdarē</a:t>
            </a:r>
            <a:r>
              <a:rPr dirty="0"/>
              <a:t> 		</a:t>
            </a:r>
            <a:r>
              <a:rPr b="1" dirty="0"/>
              <a:t>“</a:t>
            </a:r>
            <a:r>
              <a:rPr b="1" dirty="0" err="1"/>
              <a:t>Sasala</a:t>
            </a:r>
            <a:r>
              <a:rPr b="1" dirty="0"/>
              <a:t> </a:t>
            </a:r>
            <a:r>
              <a:rPr b="1" dirty="0" err="1"/>
              <a:t>jūrīna</a:t>
            </a:r>
            <a:r>
              <a:rPr b="1" dirty="0"/>
              <a:t>”</a:t>
            </a:r>
            <a:r>
              <a:rPr dirty="0"/>
              <a:t> (+</a:t>
            </a:r>
            <a:r>
              <a:rPr dirty="0" err="1"/>
              <a:t>dejotāji</a:t>
            </a:r>
            <a:r>
              <a:rPr dirty="0"/>
              <a:t>)</a:t>
            </a:r>
          </a:p>
          <a:p>
            <a:pPr marL="0" indent="0" defTabSz="434340">
              <a:spcBef>
                <a:spcPts val="0"/>
              </a:spcBef>
              <a:buSzTx/>
              <a:buNone/>
              <a:defRPr sz="4560">
                <a:uFill>
                  <a:solidFill>
                    <a:srgbClr val="000000"/>
                  </a:solidFill>
                </a:uFill>
              </a:defRPr>
            </a:pPr>
            <a:r>
              <a:rPr dirty="0" err="1"/>
              <a:t>Valts</a:t>
            </a:r>
            <a:r>
              <a:rPr dirty="0"/>
              <a:t> </a:t>
            </a:r>
            <a:r>
              <a:rPr dirty="0" err="1"/>
              <a:t>Pūce</a:t>
            </a:r>
            <a:r>
              <a:rPr dirty="0"/>
              <a:t>, Inese </a:t>
            </a:r>
            <a:r>
              <a:rPr dirty="0" err="1"/>
              <a:t>Zandere</a:t>
            </a:r>
            <a:r>
              <a:rPr dirty="0"/>
              <a:t> 				</a:t>
            </a:r>
            <a:r>
              <a:rPr lang="lv-LV" dirty="0"/>
              <a:t>		</a:t>
            </a:r>
            <a:r>
              <a:rPr b="1" dirty="0"/>
              <a:t>“</a:t>
            </a:r>
            <a:r>
              <a:rPr b="1" dirty="0" err="1"/>
              <a:t>Ik</a:t>
            </a:r>
            <a:r>
              <a:rPr b="1" dirty="0"/>
              <a:t> </a:t>
            </a:r>
            <a:r>
              <a:rPr b="1" dirty="0" err="1"/>
              <a:t>rudeni</a:t>
            </a:r>
            <a:r>
              <a:rPr b="1" dirty="0"/>
              <a:t> </a:t>
            </a:r>
            <a:r>
              <a:rPr b="1" dirty="0" err="1"/>
              <a:t>valodiņa</a:t>
            </a:r>
            <a:r>
              <a:rPr b="1" dirty="0"/>
              <a:t>”</a:t>
            </a:r>
            <a:r>
              <a:rPr dirty="0"/>
              <a:t> (+</a:t>
            </a:r>
            <a:r>
              <a:rPr dirty="0" err="1"/>
              <a:t>dejotāji</a:t>
            </a:r>
            <a:r>
              <a:rPr dirty="0"/>
              <a:t>)</a:t>
            </a:r>
          </a:p>
          <a:p>
            <a:pPr marL="0" indent="0" defTabSz="434340">
              <a:spcBef>
                <a:spcPts val="0"/>
              </a:spcBef>
              <a:buSzTx/>
              <a:buNone/>
              <a:defRPr sz="4560">
                <a:uFill>
                  <a:solidFill>
                    <a:srgbClr val="000000"/>
                  </a:solidFill>
                </a:uFill>
              </a:defRPr>
            </a:pPr>
            <a:r>
              <a:rPr dirty="0" err="1"/>
              <a:t>Latviešu</a:t>
            </a:r>
            <a:r>
              <a:rPr dirty="0"/>
              <a:t> t.dz. </a:t>
            </a:r>
            <a:r>
              <a:rPr dirty="0" err="1"/>
              <a:t>Helmera</a:t>
            </a:r>
            <a:r>
              <a:rPr dirty="0"/>
              <a:t> </a:t>
            </a:r>
            <a:r>
              <a:rPr dirty="0" err="1"/>
              <a:t>Pavasara</a:t>
            </a:r>
            <a:r>
              <a:rPr dirty="0"/>
              <a:t> </a:t>
            </a:r>
            <a:r>
              <a:rPr dirty="0" err="1"/>
              <a:t>apd</a:t>
            </a:r>
            <a:r>
              <a:rPr dirty="0"/>
              <a:t>.</a:t>
            </a:r>
            <a:r>
              <a:rPr b="1" dirty="0"/>
              <a:t>“</a:t>
            </a:r>
            <a:r>
              <a:rPr b="1" dirty="0" err="1"/>
              <a:t>Mazs</a:t>
            </a:r>
            <a:r>
              <a:rPr b="1" dirty="0"/>
              <a:t> </a:t>
            </a:r>
            <a:r>
              <a:rPr b="1" dirty="0" err="1"/>
              <a:t>bij</a:t>
            </a:r>
            <a:r>
              <a:rPr b="1" dirty="0"/>
              <a:t>’ </a:t>
            </a:r>
            <a:r>
              <a:rPr b="1" dirty="0" err="1"/>
              <a:t>tēva</a:t>
            </a:r>
            <a:r>
              <a:rPr b="1" dirty="0"/>
              <a:t> </a:t>
            </a:r>
            <a:r>
              <a:rPr b="1" dirty="0" err="1"/>
              <a:t>novadiņis</a:t>
            </a:r>
            <a:r>
              <a:rPr b="1" dirty="0"/>
              <a:t>”</a:t>
            </a:r>
          </a:p>
          <a:p>
            <a:pPr marL="0" indent="0" defTabSz="434340">
              <a:spcBef>
                <a:spcPts val="0"/>
              </a:spcBef>
              <a:buSzTx/>
              <a:buNone/>
              <a:defRPr sz="4560">
                <a:uFill>
                  <a:solidFill>
                    <a:srgbClr val="000000"/>
                  </a:solidFill>
                </a:uFill>
              </a:defRPr>
            </a:pPr>
            <a:r>
              <a:rPr dirty="0" err="1"/>
              <a:t>Arturs</a:t>
            </a:r>
            <a:r>
              <a:rPr dirty="0"/>
              <a:t> </a:t>
            </a:r>
            <a:r>
              <a:rPr dirty="0" err="1"/>
              <a:t>Maskats</a:t>
            </a:r>
            <a:r>
              <a:rPr dirty="0"/>
              <a:t>, </a:t>
            </a:r>
            <a:r>
              <a:rPr dirty="0" err="1"/>
              <a:t>latviešu</a:t>
            </a:r>
            <a:r>
              <a:rPr dirty="0"/>
              <a:t> t.dz. 				</a:t>
            </a:r>
            <a:r>
              <a:rPr lang="lv-LV" dirty="0"/>
              <a:t>	</a:t>
            </a:r>
            <a:r>
              <a:rPr b="1" dirty="0"/>
              <a:t>“</a:t>
            </a:r>
            <a:r>
              <a:rPr b="1" dirty="0" err="1"/>
              <a:t>Jāņu</a:t>
            </a:r>
            <a:r>
              <a:rPr b="1" dirty="0"/>
              <a:t> </a:t>
            </a:r>
            <a:r>
              <a:rPr b="1" dirty="0" err="1"/>
              <a:t>dziesma</a:t>
            </a:r>
            <a:r>
              <a:rPr b="1" dirty="0"/>
              <a:t>”</a:t>
            </a:r>
            <a:r>
              <a:rPr dirty="0"/>
              <a:t> (+</a:t>
            </a:r>
            <a:r>
              <a:rPr dirty="0" err="1"/>
              <a:t>dejotāji</a:t>
            </a:r>
            <a:r>
              <a:rPr dirty="0"/>
              <a:t>)</a:t>
            </a:r>
          </a:p>
          <a:p>
            <a:pPr marL="0" indent="0" defTabSz="434340">
              <a:spcBef>
                <a:spcPts val="0"/>
              </a:spcBef>
              <a:buSzTx/>
              <a:buNone/>
              <a:defRPr sz="4560">
                <a:uFill>
                  <a:solidFill>
                    <a:srgbClr val="000000"/>
                  </a:solidFill>
                </a:uFill>
              </a:defRPr>
            </a:pPr>
            <a:r>
              <a:rPr dirty="0" err="1"/>
              <a:t>Emilis</a:t>
            </a:r>
            <a:r>
              <a:rPr dirty="0"/>
              <a:t> </a:t>
            </a:r>
            <a:r>
              <a:rPr dirty="0" err="1"/>
              <a:t>Melngailis</a:t>
            </a:r>
            <a:r>
              <a:rPr dirty="0"/>
              <a:t>, </a:t>
            </a:r>
            <a:r>
              <a:rPr dirty="0" err="1"/>
              <a:t>latviešu</a:t>
            </a:r>
            <a:r>
              <a:rPr dirty="0"/>
              <a:t> </a:t>
            </a:r>
            <a:r>
              <a:rPr dirty="0" err="1"/>
              <a:t>tautasdziesmas</a:t>
            </a:r>
            <a:r>
              <a:rPr dirty="0"/>
              <a:t> </a:t>
            </a:r>
            <a:r>
              <a:rPr dirty="0" err="1"/>
              <a:t>vārdi</a:t>
            </a:r>
            <a:r>
              <a:rPr dirty="0"/>
              <a:t>	</a:t>
            </a:r>
            <a:r>
              <a:rPr lang="lv-LV" dirty="0"/>
              <a:t> </a:t>
            </a:r>
            <a:r>
              <a:rPr b="1" dirty="0"/>
              <a:t>“</a:t>
            </a:r>
            <a:r>
              <a:rPr b="1" dirty="0" err="1"/>
              <a:t>Jāņuvakars</a:t>
            </a:r>
            <a:r>
              <a:rPr b="1" dirty="0"/>
              <a:t>”</a:t>
            </a:r>
          </a:p>
          <a:p>
            <a:pPr marL="0" indent="0" defTabSz="434340">
              <a:spcBef>
                <a:spcPts val="0"/>
              </a:spcBef>
              <a:buSzTx/>
              <a:buNone/>
              <a:defRPr sz="4560">
                <a:uFill>
                  <a:solidFill>
                    <a:srgbClr val="000000"/>
                  </a:solidFill>
                </a:uFill>
              </a:defRPr>
            </a:pPr>
            <a:r>
              <a:rPr dirty="0" err="1"/>
              <a:t>Latviešu</a:t>
            </a:r>
            <a:r>
              <a:rPr dirty="0"/>
              <a:t> </a:t>
            </a:r>
            <a:r>
              <a:rPr dirty="0" err="1"/>
              <a:t>tautasdziesma</a:t>
            </a:r>
            <a:r>
              <a:rPr dirty="0"/>
              <a:t> </a:t>
            </a:r>
            <a:r>
              <a:rPr dirty="0" err="1"/>
              <a:t>Alfrēda</a:t>
            </a:r>
            <a:r>
              <a:rPr dirty="0"/>
              <a:t> </a:t>
            </a:r>
            <a:r>
              <a:rPr dirty="0" err="1"/>
              <a:t>Kalniņa</a:t>
            </a:r>
            <a:r>
              <a:rPr dirty="0"/>
              <a:t> </a:t>
            </a:r>
            <a:r>
              <a:rPr dirty="0" err="1"/>
              <a:t>apdarē</a:t>
            </a:r>
            <a:r>
              <a:rPr dirty="0"/>
              <a:t>	</a:t>
            </a:r>
            <a:r>
              <a:rPr lang="lv-LV" dirty="0"/>
              <a:t> </a:t>
            </a:r>
            <a:r>
              <a:rPr b="1" dirty="0"/>
              <a:t>“</a:t>
            </a:r>
            <a:r>
              <a:rPr b="1" dirty="0" err="1"/>
              <a:t>Dziedot</a:t>
            </a:r>
            <a:r>
              <a:rPr b="1" dirty="0"/>
              <a:t> </a:t>
            </a:r>
            <a:r>
              <a:rPr b="1" dirty="0" err="1"/>
              <a:t>dzimu</a:t>
            </a:r>
            <a:r>
              <a:rPr b="1" dirty="0"/>
              <a:t>, </a:t>
            </a:r>
            <a:r>
              <a:rPr b="1" dirty="0" err="1"/>
              <a:t>dziedot</a:t>
            </a:r>
            <a:r>
              <a:rPr b="1" dirty="0"/>
              <a:t> </a:t>
            </a:r>
            <a:r>
              <a:rPr b="1" dirty="0" err="1"/>
              <a:t>augu</a:t>
            </a:r>
            <a:r>
              <a:rPr b="1" dirty="0"/>
              <a:t>”</a:t>
            </a:r>
          </a:p>
          <a:p>
            <a:pPr marL="0" indent="0" defTabSz="434340">
              <a:spcBef>
                <a:spcPts val="0"/>
              </a:spcBef>
              <a:buSzTx/>
              <a:buNone/>
              <a:defRPr sz="4560">
                <a:uFill>
                  <a:solidFill>
                    <a:srgbClr val="000000"/>
                  </a:solidFill>
                </a:uFill>
              </a:defRPr>
            </a:pPr>
            <a:r>
              <a:rPr dirty="0"/>
              <a:t>Raimonds </a:t>
            </a:r>
            <a:r>
              <a:rPr dirty="0" err="1"/>
              <a:t>Tiguls</a:t>
            </a:r>
            <a:r>
              <a:rPr dirty="0"/>
              <a:t>, Rasa Bugavičute - </a:t>
            </a:r>
            <a:r>
              <a:rPr dirty="0" err="1"/>
              <a:t>Pēce</a:t>
            </a:r>
            <a:r>
              <a:rPr dirty="0"/>
              <a:t> 		</a:t>
            </a:r>
            <a:r>
              <a:rPr b="1" dirty="0"/>
              <a:t>“</a:t>
            </a:r>
            <a:r>
              <a:rPr b="1" dirty="0" err="1"/>
              <a:t>Lec</a:t>
            </a:r>
            <a:r>
              <a:rPr b="1" dirty="0"/>
              <a:t>, </a:t>
            </a:r>
            <a:r>
              <a:rPr b="1" dirty="0" err="1"/>
              <a:t>saulīte</a:t>
            </a:r>
            <a:r>
              <a:rPr b="1" dirty="0"/>
              <a:t>”</a:t>
            </a:r>
            <a:r>
              <a:rPr dirty="0"/>
              <a:t> (+</a:t>
            </a:r>
            <a:r>
              <a:rPr dirty="0" err="1"/>
              <a:t>dejotāji</a:t>
            </a:r>
            <a:r>
              <a:rPr dirty="0"/>
              <a:t>)</a:t>
            </a:r>
          </a:p>
          <a:p>
            <a:pPr marL="0" indent="0" defTabSz="434340">
              <a:spcBef>
                <a:spcPts val="0"/>
              </a:spcBef>
              <a:buSzTx/>
              <a:buNone/>
              <a:defRPr sz="4560">
                <a:uFill>
                  <a:solidFill>
                    <a:srgbClr val="000000"/>
                  </a:solidFill>
                </a:uFill>
              </a:defRPr>
            </a:pPr>
            <a:r>
              <a:rPr i="1" dirty="0" err="1"/>
              <a:t>Šajā</a:t>
            </a:r>
            <a:r>
              <a:rPr i="1" dirty="0"/>
              <a:t> </a:t>
            </a:r>
            <a:r>
              <a:rPr i="1" dirty="0" err="1"/>
              <a:t>blokā</a:t>
            </a:r>
            <a:r>
              <a:rPr i="1" dirty="0"/>
              <a:t> </a:t>
            </a:r>
            <a:r>
              <a:rPr i="1" dirty="0" err="1"/>
              <a:t>papildus</a:t>
            </a:r>
            <a:r>
              <a:rPr i="1" dirty="0"/>
              <a:t> </a:t>
            </a:r>
            <a:r>
              <a:rPr i="1" dirty="0" err="1"/>
              <a:t>paredzēti</a:t>
            </a:r>
            <a:r>
              <a:rPr i="1" dirty="0"/>
              <a:t> </a:t>
            </a:r>
            <a:r>
              <a:rPr i="1" dirty="0" err="1"/>
              <a:t>deju</a:t>
            </a:r>
            <a:r>
              <a:rPr i="1" dirty="0"/>
              <a:t> </a:t>
            </a:r>
            <a:r>
              <a:rPr i="1" dirty="0" err="1"/>
              <a:t>priekšnesumi</a:t>
            </a:r>
            <a:r>
              <a:rPr i="1" dirty="0"/>
              <a:t> </a:t>
            </a:r>
            <a:r>
              <a:rPr i="1" dirty="0" err="1"/>
              <a:t>gan</a:t>
            </a:r>
            <a:r>
              <a:rPr i="1" dirty="0"/>
              <a:t> </a:t>
            </a:r>
            <a:r>
              <a:rPr i="1" dirty="0" err="1"/>
              <a:t>kopā</a:t>
            </a:r>
            <a:r>
              <a:rPr i="1" dirty="0"/>
              <a:t> </a:t>
            </a:r>
            <a:r>
              <a:rPr i="1" dirty="0" err="1"/>
              <a:t>ar</a:t>
            </a:r>
            <a:r>
              <a:rPr i="1" dirty="0"/>
              <a:t> </a:t>
            </a:r>
            <a:r>
              <a:rPr i="1" dirty="0" err="1"/>
              <a:t>koriem</a:t>
            </a:r>
            <a:r>
              <a:rPr i="1" dirty="0"/>
              <a:t>, </a:t>
            </a:r>
            <a:r>
              <a:rPr i="1" dirty="0" err="1"/>
              <a:t>gan</a:t>
            </a:r>
            <a:r>
              <a:rPr i="1" dirty="0"/>
              <a:t> </a:t>
            </a:r>
            <a:r>
              <a:rPr i="1" dirty="0" err="1"/>
              <a:t>atsevišķi</a:t>
            </a:r>
            <a:r>
              <a:rPr i="1" dirty="0"/>
              <a: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210925 DZSV2023 SANSKATS NAKTS 4.jpg" descr="210925 DZSV2023 SANSKATS NAKTS 4.jpg"/>
          <p:cNvPicPr>
            <a:picLocks noGrp="1" noChangeAspect="1"/>
          </p:cNvPicPr>
          <p:nvPr>
            <p:ph type="pic" idx="21"/>
          </p:nvPr>
        </p:nvPicPr>
        <p:blipFill>
          <a:blip r:embed="rId2"/>
          <a:srcRect t="15715" b="4718"/>
          <a:stretch>
            <a:fillRect/>
          </a:stretch>
        </p:blipFill>
        <p:spPr>
          <a:xfrm>
            <a:off x="0" y="0"/>
            <a:ext cx="24384000" cy="137160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aur čukstiem uz dziesmu…"/>
          <p:cNvSpPr txBox="1">
            <a:spLocks noGrp="1"/>
          </p:cNvSpPr>
          <p:nvPr>
            <p:ph type="body" idx="22"/>
          </p:nvPr>
        </p:nvSpPr>
        <p:spPr>
          <a:xfrm>
            <a:off x="2387600" y="3501341"/>
            <a:ext cx="19621500" cy="5976718"/>
          </a:xfrm>
          <a:prstGeom prst="rect">
            <a:avLst/>
          </a:prstGeom>
        </p:spPr>
        <p:txBody>
          <a:bodyPr/>
          <a:lstStyle/>
          <a:p>
            <a:pPr>
              <a:defRPr i="1">
                <a:latin typeface="Helvetica Neue"/>
                <a:ea typeface="Helvetica Neue"/>
                <a:cs typeface="Helvetica Neue"/>
                <a:sym typeface="Helvetica Neue"/>
              </a:defRPr>
            </a:pPr>
            <a:r>
              <a:t>“Caur čukstiem uz dziesmu  </a:t>
            </a:r>
          </a:p>
          <a:p>
            <a:pPr>
              <a:defRPr i="1">
                <a:latin typeface="Helvetica Neue"/>
                <a:ea typeface="Helvetica Neue"/>
                <a:cs typeface="Helvetica Neue"/>
                <a:sym typeface="Helvetica Neue"/>
              </a:defRPr>
            </a:pPr>
            <a:r>
              <a:t>Dzīvības sulas līst </a:t>
            </a:r>
          </a:p>
          <a:p>
            <a:pPr>
              <a:defRPr i="1">
                <a:latin typeface="Helvetica Neue"/>
                <a:ea typeface="Helvetica Neue"/>
                <a:cs typeface="Helvetica Neue"/>
                <a:sym typeface="Helvetica Neue"/>
              </a:defRPr>
            </a:pPr>
            <a:r>
              <a:t>Divās rokās trīc mūsu ieelpa </a:t>
            </a:r>
          </a:p>
          <a:p>
            <a:pPr>
              <a:defRPr i="1">
                <a:latin typeface="Helvetica Neue"/>
                <a:ea typeface="Helvetica Neue"/>
                <a:cs typeface="Helvetica Neue"/>
                <a:sym typeface="Helvetica Neue"/>
              </a:defRPr>
            </a:pPr>
            <a:r>
              <a:t>Trausla, viegli gaistoša </a:t>
            </a:r>
          </a:p>
          <a:p>
            <a:pPr>
              <a:defRPr i="1">
                <a:latin typeface="Helvetica Neue"/>
                <a:ea typeface="Helvetica Neue"/>
                <a:cs typeface="Helvetica Neue"/>
                <a:sym typeface="Helvetica Neue"/>
              </a:defRPr>
            </a:pPr>
            <a:r>
              <a:t>Līdz lido pār priežu galotēm    </a:t>
            </a:r>
          </a:p>
          <a:p>
            <a:pPr>
              <a:defRPr i="1">
                <a:latin typeface="Helvetica Neue"/>
                <a:ea typeface="Helvetica Neue"/>
                <a:cs typeface="Helvetica Neue"/>
                <a:sym typeface="Helvetica Neue"/>
              </a:defRPr>
            </a:pPr>
            <a:r>
              <a:t>Un lejup krītot dvēseli skar - </a:t>
            </a:r>
          </a:p>
          <a:p>
            <a:pPr>
              <a:defRPr i="1">
                <a:latin typeface="Helvetica Neue"/>
                <a:ea typeface="Helvetica Neue"/>
                <a:cs typeface="Helvetica Neue"/>
                <a:sym typeface="Helvetica Neue"/>
              </a:defRPr>
            </a:pPr>
            <a:r>
              <a:t>To tikai dzīvība var, tikai dzīvība var, </a:t>
            </a:r>
          </a:p>
          <a:p>
            <a:pPr>
              <a:defRPr i="1">
                <a:latin typeface="Helvetica Neue"/>
                <a:ea typeface="Helvetica Neue"/>
                <a:cs typeface="Helvetica Neue"/>
                <a:sym typeface="Helvetica Neue"/>
              </a:defRPr>
            </a:pPr>
            <a:r>
              <a:t>Kas augšup, pret debesīm skan.”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210925 DZSV2023 PRETSKATS NAKTS 3.jpg" descr="210925 DZSV2023 PRETSKATS NAKTS 3.jpg"/>
          <p:cNvPicPr>
            <a:picLocks noGrp="1" noChangeAspect="1"/>
          </p:cNvPicPr>
          <p:nvPr>
            <p:ph type="pic" idx="21"/>
          </p:nvPr>
        </p:nvPicPr>
        <p:blipFill>
          <a:blip r:embed="rId2"/>
          <a:srcRect t="7812" b="7812"/>
          <a:stretch>
            <a:fillRect/>
          </a:stretch>
        </p:blipFill>
        <p:spPr>
          <a:xfrm>
            <a:off x="0" y="-25400"/>
            <a:ext cx="24384000" cy="1371600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slēgums (pievienojas visi pārējie kori)"/>
          <p:cNvSpPr txBox="1">
            <a:spLocks noGrp="1"/>
          </p:cNvSpPr>
          <p:nvPr>
            <p:ph type="title"/>
          </p:nvPr>
        </p:nvSpPr>
        <p:spPr>
          <a:prstGeom prst="rect">
            <a:avLst/>
          </a:prstGeom>
        </p:spPr>
        <p:txBody>
          <a:bodyPr>
            <a:normAutofit fontScale="90000"/>
          </a:bodyPr>
          <a:lstStyle/>
          <a:p>
            <a:pPr defTabSz="693419">
              <a:defRPr sz="9407"/>
            </a:pPr>
            <a:r>
              <a:rPr b="1" dirty="0" err="1">
                <a:latin typeface="Helvetica Neue"/>
                <a:ea typeface="Helvetica Neue"/>
                <a:cs typeface="Helvetica Neue"/>
                <a:sym typeface="Helvetica Neue"/>
              </a:rPr>
              <a:t>Noslēgums</a:t>
            </a:r>
            <a:r>
              <a:rPr dirty="0"/>
              <a:t> </a:t>
            </a:r>
            <a:br>
              <a:rPr lang="lv-LV" dirty="0"/>
            </a:br>
            <a:r>
              <a:rPr dirty="0">
                <a:latin typeface="Helvetica Neue Light"/>
                <a:ea typeface="Helvetica Neue Light"/>
                <a:cs typeface="Helvetica Neue Light"/>
                <a:sym typeface="Helvetica Neue Light"/>
              </a:rPr>
              <a:t>(</a:t>
            </a:r>
            <a:r>
              <a:rPr dirty="0" err="1">
                <a:latin typeface="Helvetica Neue Light"/>
                <a:ea typeface="Helvetica Neue Light"/>
                <a:cs typeface="Helvetica Neue Light"/>
                <a:sym typeface="Helvetica Neue Light"/>
              </a:rPr>
              <a:t>pievienojas</a:t>
            </a:r>
            <a:r>
              <a:rPr dirty="0">
                <a:latin typeface="Helvetica Neue Light"/>
                <a:ea typeface="Helvetica Neue Light"/>
                <a:cs typeface="Helvetica Neue Light"/>
                <a:sym typeface="Helvetica Neue Light"/>
              </a:rPr>
              <a:t> </a:t>
            </a:r>
            <a:r>
              <a:rPr dirty="0" err="1">
                <a:latin typeface="Helvetica Neue Light"/>
                <a:ea typeface="Helvetica Neue Light"/>
                <a:cs typeface="Helvetica Neue Light"/>
                <a:sym typeface="Helvetica Neue Light"/>
              </a:rPr>
              <a:t>visi</a:t>
            </a:r>
            <a:r>
              <a:rPr dirty="0">
                <a:latin typeface="Helvetica Neue Light"/>
                <a:ea typeface="Helvetica Neue Light"/>
                <a:cs typeface="Helvetica Neue Light"/>
                <a:sym typeface="Helvetica Neue Light"/>
              </a:rPr>
              <a:t> </a:t>
            </a:r>
            <a:r>
              <a:rPr dirty="0" err="1">
                <a:latin typeface="Helvetica Neue Light"/>
                <a:ea typeface="Helvetica Neue Light"/>
                <a:cs typeface="Helvetica Neue Light"/>
                <a:sym typeface="Helvetica Neue Light"/>
              </a:rPr>
              <a:t>pārējie</a:t>
            </a:r>
            <a:r>
              <a:rPr dirty="0">
                <a:latin typeface="Helvetica Neue Light"/>
                <a:ea typeface="Helvetica Neue Light"/>
                <a:cs typeface="Helvetica Neue Light"/>
                <a:sym typeface="Helvetica Neue Light"/>
              </a:rPr>
              <a:t> </a:t>
            </a:r>
            <a:r>
              <a:rPr dirty="0" err="1">
                <a:latin typeface="Helvetica Neue Light"/>
                <a:ea typeface="Helvetica Neue Light"/>
                <a:cs typeface="Helvetica Neue Light"/>
                <a:sym typeface="Helvetica Neue Light"/>
              </a:rPr>
              <a:t>kori</a:t>
            </a:r>
            <a:r>
              <a:rPr dirty="0">
                <a:latin typeface="Helvetica Neue Light"/>
                <a:ea typeface="Helvetica Neue Light"/>
                <a:cs typeface="Helvetica Neue Light"/>
                <a:sym typeface="Helvetica Neue Light"/>
              </a:rPr>
              <a:t>)</a:t>
            </a:r>
          </a:p>
        </p:txBody>
      </p:sp>
      <p:sp>
        <p:nvSpPr>
          <p:cNvPr id="165" name="Lolita Ritmanis, Rasa Bugavičute-Pēce  Jaundarbs…"/>
          <p:cNvSpPr txBox="1">
            <a:spLocks noGrp="1"/>
          </p:cNvSpPr>
          <p:nvPr>
            <p:ph type="body" idx="1"/>
          </p:nvPr>
        </p:nvSpPr>
        <p:spPr>
          <a:prstGeom prst="rect">
            <a:avLst/>
          </a:prstGeom>
        </p:spPr>
        <p:txBody>
          <a:bodyPr/>
          <a:lstStyle/>
          <a:p>
            <a:pPr marL="0" indent="0" defTabSz="457200">
              <a:spcBef>
                <a:spcPts val="0"/>
              </a:spcBef>
              <a:buSzTx/>
              <a:buNone/>
              <a:defRPr>
                <a:uFill>
                  <a:solidFill>
                    <a:srgbClr val="000000"/>
                  </a:solidFill>
                </a:uFill>
              </a:defRPr>
            </a:pPr>
            <a:r>
              <a:rPr i="1" dirty="0"/>
              <a:t>Lolita Ritmanis, Rasa Bugavičute-</a:t>
            </a:r>
            <a:r>
              <a:rPr i="1" dirty="0" err="1"/>
              <a:t>Pēce</a:t>
            </a:r>
            <a:r>
              <a:rPr i="1" dirty="0"/>
              <a:t>		</a:t>
            </a:r>
            <a:r>
              <a:rPr b="1" i="1" dirty="0" err="1"/>
              <a:t>Jaundarbs</a:t>
            </a:r>
            <a:r>
              <a:rPr i="1" dirty="0"/>
              <a:t> </a:t>
            </a:r>
          </a:p>
          <a:p>
            <a:pPr marL="0" indent="0" defTabSz="457200">
              <a:spcBef>
                <a:spcPts val="0"/>
              </a:spcBef>
              <a:buSzTx/>
              <a:buNone/>
              <a:defRPr>
                <a:uFill>
                  <a:solidFill>
                    <a:srgbClr val="000000"/>
                  </a:solidFill>
                </a:uFill>
              </a:defRPr>
            </a:pPr>
            <a:r>
              <a:rPr dirty="0" err="1"/>
              <a:t>Zigmars</a:t>
            </a:r>
            <a:r>
              <a:rPr dirty="0"/>
              <a:t> </a:t>
            </a:r>
            <a:r>
              <a:rPr dirty="0" err="1"/>
              <a:t>Liepiņš</a:t>
            </a:r>
            <a:r>
              <a:rPr dirty="0"/>
              <a:t>, Kaspars </a:t>
            </a:r>
            <a:r>
              <a:rPr dirty="0" err="1"/>
              <a:t>Dimiters</a:t>
            </a:r>
            <a:r>
              <a:rPr dirty="0"/>
              <a:t> 	</a:t>
            </a:r>
            <a:r>
              <a:rPr b="1" dirty="0"/>
              <a:t>“</a:t>
            </a:r>
            <a:r>
              <a:rPr b="1" dirty="0" err="1"/>
              <a:t>Svētī</a:t>
            </a:r>
            <a:r>
              <a:rPr b="1" dirty="0"/>
              <a:t> </a:t>
            </a:r>
            <a:r>
              <a:rPr b="1" dirty="0" err="1"/>
              <a:t>debesīs</a:t>
            </a:r>
            <a:r>
              <a:rPr b="1" dirty="0"/>
              <a:t> </a:t>
            </a:r>
            <a:r>
              <a:rPr b="1" dirty="0" err="1"/>
              <a:t>šo</a:t>
            </a:r>
            <a:r>
              <a:rPr b="1" dirty="0"/>
              <a:t> zemi”</a:t>
            </a:r>
          </a:p>
          <a:p>
            <a:pPr marL="0" indent="0" defTabSz="457200">
              <a:spcBef>
                <a:spcPts val="0"/>
              </a:spcBef>
              <a:buSzTx/>
              <a:buNone/>
              <a:defRPr>
                <a:uFill>
                  <a:solidFill>
                    <a:srgbClr val="000000"/>
                  </a:solidFill>
                </a:uFill>
              </a:defRPr>
            </a:pPr>
            <a:r>
              <a:rPr dirty="0" err="1"/>
              <a:t>Ēriks</a:t>
            </a:r>
            <a:r>
              <a:rPr dirty="0"/>
              <a:t> </a:t>
            </a:r>
            <a:r>
              <a:rPr dirty="0" err="1"/>
              <a:t>Ešenvalds</a:t>
            </a:r>
            <a:r>
              <a:rPr dirty="0"/>
              <a:t>, Anita </a:t>
            </a:r>
            <a:r>
              <a:rPr dirty="0" err="1"/>
              <a:t>Kārkliņa</a:t>
            </a:r>
            <a:r>
              <a:rPr dirty="0"/>
              <a:t> 			</a:t>
            </a:r>
            <a:r>
              <a:rPr b="1" dirty="0"/>
              <a:t>“</a:t>
            </a:r>
            <a:r>
              <a:rPr b="1" dirty="0" err="1"/>
              <a:t>Dvēseles</a:t>
            </a:r>
            <a:r>
              <a:rPr b="1" dirty="0"/>
              <a:t> </a:t>
            </a:r>
            <a:r>
              <a:rPr b="1" dirty="0" err="1"/>
              <a:t>dziesma</a:t>
            </a:r>
            <a:r>
              <a:rPr b="1" dirty="0"/>
              <a:t>”</a:t>
            </a:r>
          </a:p>
          <a:p>
            <a:pPr marL="0" indent="0" defTabSz="457200">
              <a:spcBef>
                <a:spcPts val="0"/>
              </a:spcBef>
              <a:buSzTx/>
              <a:buNone/>
              <a:defRPr>
                <a:uFill>
                  <a:solidFill>
                    <a:srgbClr val="000000"/>
                  </a:solidFill>
                </a:uFill>
              </a:defRPr>
            </a:pPr>
            <a:r>
              <a:rPr dirty="0"/>
              <a:t>Raimonds </a:t>
            </a:r>
            <a:r>
              <a:rPr dirty="0" err="1"/>
              <a:t>Pauls</a:t>
            </a:r>
            <a:r>
              <a:rPr dirty="0"/>
              <a:t>, Jānis Peters				</a:t>
            </a:r>
            <a:r>
              <a:rPr b="1" dirty="0"/>
              <a:t>“</a:t>
            </a:r>
            <a:r>
              <a:rPr b="1" dirty="0" err="1"/>
              <a:t>Manai</a:t>
            </a:r>
            <a:r>
              <a:rPr b="1" dirty="0"/>
              <a:t> </a:t>
            </a:r>
            <a:r>
              <a:rPr b="1" dirty="0" err="1"/>
              <a:t>dzimtenei</a:t>
            </a:r>
            <a:r>
              <a:rPr b="1" dirty="0"/>
              <a:t>”</a:t>
            </a:r>
            <a:r>
              <a:rPr dirty="0"/>
              <a:t>	</a:t>
            </a:r>
          </a:p>
          <a:p>
            <a:pPr marL="0" indent="0" defTabSz="457200">
              <a:spcBef>
                <a:spcPts val="0"/>
              </a:spcBef>
              <a:buSzTx/>
              <a:buNone/>
              <a:defRPr>
                <a:uFill>
                  <a:solidFill>
                    <a:srgbClr val="000000"/>
                  </a:solidFill>
                </a:uFill>
              </a:defRPr>
            </a:pPr>
            <a:r>
              <a:rPr dirty="0"/>
              <a:t>Mārtiņš </a:t>
            </a:r>
            <a:r>
              <a:rPr dirty="0" err="1"/>
              <a:t>Brauns</a:t>
            </a:r>
            <a:r>
              <a:rPr dirty="0"/>
              <a:t>, </a:t>
            </a:r>
            <a:r>
              <a:rPr dirty="0" err="1"/>
              <a:t>Rainis</a:t>
            </a:r>
            <a:r>
              <a:rPr dirty="0"/>
              <a:t> 				</a:t>
            </a:r>
            <a:r>
              <a:rPr lang="lv-LV" dirty="0"/>
              <a:t>				</a:t>
            </a:r>
            <a:r>
              <a:rPr b="1" dirty="0"/>
              <a:t>“</a:t>
            </a:r>
            <a:r>
              <a:rPr b="1" dirty="0" err="1"/>
              <a:t>Saule</a:t>
            </a:r>
            <a:r>
              <a:rPr b="1" dirty="0"/>
              <a:t>, </a:t>
            </a:r>
            <a:r>
              <a:rPr b="1" dirty="0" err="1"/>
              <a:t>Pērkons</a:t>
            </a:r>
            <a:r>
              <a:rPr b="1" dirty="0"/>
              <a:t>, Daugava”</a:t>
            </a:r>
          </a:p>
          <a:p>
            <a:pPr marL="0" indent="0" defTabSz="457200">
              <a:spcBef>
                <a:spcPts val="0"/>
              </a:spcBef>
              <a:buSzTx/>
              <a:buNone/>
              <a:defRPr>
                <a:uFill>
                  <a:solidFill>
                    <a:srgbClr val="000000"/>
                  </a:solidFill>
                </a:uFill>
              </a:defRPr>
            </a:pPr>
            <a:r>
              <a:rPr dirty="0" err="1"/>
              <a:t>Jāzeps</a:t>
            </a:r>
            <a:r>
              <a:rPr dirty="0"/>
              <a:t> </a:t>
            </a:r>
            <a:r>
              <a:rPr dirty="0" err="1"/>
              <a:t>Vītols</a:t>
            </a:r>
            <a:r>
              <a:rPr dirty="0"/>
              <a:t>, </a:t>
            </a:r>
            <a:r>
              <a:rPr dirty="0" err="1"/>
              <a:t>Auseklis</a:t>
            </a:r>
            <a:r>
              <a:rPr dirty="0"/>
              <a:t> 				</a:t>
            </a:r>
            <a:r>
              <a:rPr lang="lv-LV" dirty="0"/>
              <a:t>			</a:t>
            </a:r>
            <a:r>
              <a:rPr b="1" dirty="0"/>
              <a:t>“</a:t>
            </a:r>
            <a:r>
              <a:rPr b="1" dirty="0" err="1"/>
              <a:t>Gaismas</a:t>
            </a:r>
            <a:r>
              <a:rPr b="1" dirty="0"/>
              <a:t> </a:t>
            </a:r>
            <a:r>
              <a:rPr b="1" dirty="0" err="1"/>
              <a:t>pils</a:t>
            </a:r>
            <a:r>
              <a:rPr b="1" dirty="0"/>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210719 TOP VIEW.jpg" descr="210719 TOP VIEW.jpg"/>
          <p:cNvPicPr>
            <a:picLocks noGrp="1" noChangeAspect="1"/>
          </p:cNvPicPr>
          <p:nvPr>
            <p:ph type="pic" idx="21"/>
          </p:nvPr>
        </p:nvPicPr>
        <p:blipFill>
          <a:blip r:embed="rId2"/>
          <a:srcRect t="7980" b="7980"/>
          <a:stretch>
            <a:fillRect/>
          </a:stretch>
        </p:blipFill>
        <p:spPr>
          <a:xfrm>
            <a:off x="0" y="0"/>
            <a:ext cx="24384000" cy="1371600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Kopā Augšup"/>
          <p:cNvSpPr txBox="1">
            <a:spLocks noGrp="1"/>
          </p:cNvSpPr>
          <p:nvPr>
            <p:ph type="title"/>
          </p:nvPr>
        </p:nvSpPr>
        <p:spPr>
          <a:prstGeom prst="rect">
            <a:avLst/>
          </a:prstGeom>
        </p:spPr>
        <p:txBody>
          <a:bodyPr/>
          <a:lstStyle/>
          <a:p>
            <a:r>
              <a:t>Kopā Augšup</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asa Bugavičute-Pēce"/>
          <p:cNvSpPr txBox="1">
            <a:spLocks noGrp="1"/>
          </p:cNvSpPr>
          <p:nvPr>
            <p:ph type="body" idx="21"/>
          </p:nvPr>
        </p:nvSpPr>
        <p:spPr>
          <a:xfrm>
            <a:off x="2387600" y="9380042"/>
            <a:ext cx="19621500" cy="585522"/>
          </a:xfrm>
          <a:prstGeom prst="rect">
            <a:avLst/>
          </a:prstGeom>
        </p:spPr>
        <p:txBody>
          <a:bodyPr/>
          <a:lstStyle/>
          <a:p>
            <a:r>
              <a:t>–Rasa Bugavičute-Pēce</a:t>
            </a:r>
          </a:p>
        </p:txBody>
      </p:sp>
      <p:sp>
        <p:nvSpPr>
          <p:cNvPr id="125" name="“Skaņdarbs “Augšup dzīvība skan” ir par apzināšanos, ka brīdī, kad viss auglīgais - labo domu spēks, dzīvības tērces, ļaužu plūsmas un vārdu čuksti, tiek sakoncentrēti vienā, kopīgā punktā, ir iespējams lidojums uz augšu, uz bezgalību! Dziesma un tās svē"/>
          <p:cNvSpPr txBox="1">
            <a:spLocks noGrp="1"/>
          </p:cNvSpPr>
          <p:nvPr>
            <p:ph type="body" idx="22"/>
          </p:nvPr>
        </p:nvSpPr>
        <p:spPr>
          <a:xfrm>
            <a:off x="2387600" y="3869641"/>
            <a:ext cx="19621500" cy="5240118"/>
          </a:xfrm>
          <a:prstGeom prst="rect">
            <a:avLst/>
          </a:prstGeom>
        </p:spPr>
        <p:txBody>
          <a:bodyPr/>
          <a:lstStyle/>
          <a:p>
            <a:pPr>
              <a:defRPr i="1">
                <a:latin typeface="Helvetica Neue"/>
                <a:ea typeface="Helvetica Neue"/>
                <a:cs typeface="Helvetica Neue"/>
                <a:sym typeface="Helvetica Neue"/>
              </a:defRPr>
            </a:pPr>
            <a:r>
              <a:t>“Skaņdarbs </a:t>
            </a:r>
            <a:r>
              <a:rPr b="1"/>
              <a:t>“Augšup dzīvība skan”</a:t>
            </a:r>
            <a:r>
              <a:t> ir par apzināšanos, ka brīdī, kad viss auglīgais - labo domu spēks, dzīvības tērces, ļaužu plūsmas un vārdu čuksti, tiek sakoncentrēti vienā, kopīgā punktā, ir iespējams lidojums uz augšu, uz bezgalību! Dziesma un tās svētki to apliecina visos iespējamos izpausmes veidos. Mēs esam vienkopus, lai kur arī atrastos, un dziesmā paceļamies pāri laicīgajam un piedzīvojam brīnumu - novērtējam dzīvību.”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ūtēju orķestru programma"/>
          <p:cNvSpPr txBox="1">
            <a:spLocks noGrp="1"/>
          </p:cNvSpPr>
          <p:nvPr>
            <p:ph type="body" idx="1"/>
          </p:nvPr>
        </p:nvSpPr>
        <p:spPr>
          <a:prstGeom prst="rect">
            <a:avLst/>
          </a:prstGeom>
        </p:spPr>
        <p:txBody>
          <a:bodyPr/>
          <a:lstStyle>
            <a:lvl1pPr marL="0" indent="0" defTabSz="457200">
              <a:spcBef>
                <a:spcPts val="0"/>
              </a:spcBef>
              <a:buSzTx/>
              <a:buNone/>
              <a:defRPr>
                <a:uFill>
                  <a:solidFill>
                    <a:srgbClr val="000000"/>
                  </a:solidFill>
                </a:uFill>
              </a:defRPr>
            </a:lvl1pPr>
          </a:lstStyle>
          <a:p>
            <a:r>
              <a:t>Pūtēju orķestru programma </a:t>
            </a:r>
          </a:p>
        </p:txBody>
      </p:sp>
      <p:pic>
        <p:nvPicPr>
          <p:cNvPr id="128" name="5.jpg" descr="5.jpg"/>
          <p:cNvPicPr>
            <a:picLocks noChangeAspect="1"/>
          </p:cNvPicPr>
          <p:nvPr/>
        </p:nvPicPr>
        <p:blipFill>
          <a:blip r:embed="rId2"/>
          <a:stretch>
            <a:fillRect/>
          </a:stretch>
        </p:blipFill>
        <p:spPr>
          <a:xfrm>
            <a:off x="14984975" y="0"/>
            <a:ext cx="9696603" cy="137160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No saknēm uz lapotni -…"/>
          <p:cNvSpPr txBox="1">
            <a:spLocks noGrp="1"/>
          </p:cNvSpPr>
          <p:nvPr>
            <p:ph type="body" idx="22"/>
          </p:nvPr>
        </p:nvSpPr>
        <p:spPr>
          <a:xfrm>
            <a:off x="2387600" y="3501341"/>
            <a:ext cx="19621500" cy="5976718"/>
          </a:xfrm>
          <a:prstGeom prst="rect">
            <a:avLst/>
          </a:prstGeom>
        </p:spPr>
        <p:txBody>
          <a:bodyPr/>
          <a:lstStyle/>
          <a:p>
            <a:pPr>
              <a:defRPr i="1">
                <a:latin typeface="Helvetica Neue"/>
                <a:ea typeface="Helvetica Neue"/>
                <a:cs typeface="Helvetica Neue"/>
                <a:sym typeface="Helvetica Neue"/>
              </a:defRPr>
            </a:pPr>
            <a:r>
              <a:t>“No saknēm uz lapotni - </a:t>
            </a:r>
          </a:p>
          <a:p>
            <a:pPr>
              <a:defRPr i="1">
                <a:latin typeface="Helvetica Neue"/>
                <a:ea typeface="Helvetica Neue"/>
                <a:cs typeface="Helvetica Neue"/>
                <a:sym typeface="Helvetica Neue"/>
              </a:defRPr>
            </a:pPr>
            <a:r>
              <a:t>Augšup dzīvības sulas līst </a:t>
            </a:r>
          </a:p>
          <a:p>
            <a:pPr>
              <a:defRPr i="1">
                <a:latin typeface="Helvetica Neue"/>
                <a:ea typeface="Helvetica Neue"/>
                <a:cs typeface="Helvetica Neue"/>
                <a:sym typeface="Helvetica Neue"/>
              </a:defRPr>
            </a:pPr>
            <a:r>
              <a:t>Pret gaismu un debesīm </a:t>
            </a:r>
          </a:p>
          <a:p>
            <a:pPr>
              <a:defRPr i="1">
                <a:latin typeface="Helvetica Neue"/>
                <a:ea typeface="Helvetica Neue"/>
                <a:cs typeface="Helvetica Neue"/>
                <a:sym typeface="Helvetica Neue"/>
              </a:defRPr>
            </a:pPr>
            <a:r>
              <a:t>Pavērstās brūces ātrāk dzīst </a:t>
            </a:r>
          </a:p>
          <a:p>
            <a:pPr>
              <a:defRPr i="1">
                <a:latin typeface="Helvetica Neue"/>
                <a:ea typeface="Helvetica Neue"/>
                <a:cs typeface="Helvetica Neue"/>
                <a:sym typeface="Helvetica Neue"/>
              </a:defRPr>
            </a:pPr>
            <a:r>
              <a:t>Caur vēstures līkloču takām </a:t>
            </a:r>
          </a:p>
          <a:p>
            <a:pPr>
              <a:defRPr i="1">
                <a:latin typeface="Helvetica Neue"/>
                <a:ea typeface="Helvetica Neue"/>
                <a:cs typeface="Helvetica Neue"/>
                <a:sym typeface="Helvetica Neue"/>
              </a:defRPr>
            </a:pPr>
            <a:r>
              <a:t>Uz nākotni stundas mūs nes </a:t>
            </a:r>
          </a:p>
          <a:p>
            <a:pPr>
              <a:defRPr i="1">
                <a:latin typeface="Helvetica Neue"/>
                <a:ea typeface="Helvetica Neue"/>
                <a:cs typeface="Helvetica Neue"/>
                <a:sym typeface="Helvetica Neue"/>
              </a:defRPr>
            </a:pPr>
            <a:r>
              <a:t>Un tieši šajā mirklī mēs </a:t>
            </a:r>
          </a:p>
          <a:p>
            <a:pPr>
              <a:defRPr i="1">
                <a:latin typeface="Helvetica Neue"/>
                <a:ea typeface="Helvetica Neue"/>
                <a:cs typeface="Helvetica Neue"/>
                <a:sym typeface="Helvetica Neue"/>
              </a:defRPr>
            </a:pPr>
            <a:r>
              <a:t>Apvienojam pasaules”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210925 DZSV2023 TRADICIJA 2.jpg" descr="210925 DZSV2023 TRADICIJA 2.jpg"/>
          <p:cNvPicPr>
            <a:picLocks noGrp="1" noChangeAspect="1"/>
          </p:cNvPicPr>
          <p:nvPr>
            <p:ph type="pic" idx="21"/>
          </p:nvPr>
        </p:nvPicPr>
        <p:blipFill>
          <a:blip r:embed="rId2"/>
          <a:srcRect/>
          <a:stretch>
            <a:fillRect/>
          </a:stretch>
        </p:blipFill>
        <p:spPr>
          <a:xfrm>
            <a:off x="15021459" y="0"/>
            <a:ext cx="9696604" cy="13716000"/>
          </a:xfrm>
          <a:prstGeom prst="rect">
            <a:avLst/>
          </a:prstGeom>
        </p:spPr>
      </p:pic>
      <p:sp>
        <p:nvSpPr>
          <p:cNvPr id="133" name="Imants Kalniņš, Māra Cielēna…"/>
          <p:cNvSpPr txBox="1">
            <a:spLocks noGrp="1"/>
          </p:cNvSpPr>
          <p:nvPr>
            <p:ph type="body" idx="4294967295"/>
          </p:nvPr>
        </p:nvSpPr>
        <p:spPr>
          <a:xfrm>
            <a:off x="1689100" y="1778000"/>
            <a:ext cx="21005800" cy="10160000"/>
          </a:xfrm>
          <a:prstGeom prst="rect">
            <a:avLst/>
          </a:prstGeom>
        </p:spPr>
        <p:txBody>
          <a:bodyPr/>
          <a:lstStyle/>
          <a:p>
            <a:pPr marL="0" indent="0" defTabSz="457200">
              <a:spcBef>
                <a:spcPts val="0"/>
              </a:spcBef>
              <a:buSzTx/>
              <a:buNone/>
              <a:defRPr sz="4800">
                <a:uFill>
                  <a:solidFill>
                    <a:srgbClr val="000000"/>
                  </a:solidFill>
                </a:uFill>
              </a:defRPr>
            </a:pPr>
            <a:r>
              <a:t>Imants Kalniņš, Māra Cielēna 	</a:t>
            </a:r>
          </a:p>
          <a:p>
            <a:pPr marL="0" indent="0" defTabSz="457200">
              <a:spcBef>
                <a:spcPts val="0"/>
              </a:spcBef>
              <a:buSzTx/>
              <a:buNone/>
              <a:defRPr sz="4800">
                <a:uFill>
                  <a:solidFill>
                    <a:srgbClr val="000000"/>
                  </a:solidFill>
                </a:uFill>
              </a:defRPr>
            </a:pPr>
            <a:r>
              <a:rPr b="1"/>
              <a:t>“Baltais solījums”</a:t>
            </a:r>
            <a:r>
              <a:t> (bērnu kori)</a:t>
            </a:r>
          </a:p>
          <a:p>
            <a:pPr marL="0" indent="0" defTabSz="457200">
              <a:spcBef>
                <a:spcPts val="0"/>
              </a:spcBef>
              <a:buSzTx/>
              <a:buNone/>
              <a:defRPr sz="4800">
                <a:uFill>
                  <a:solidFill>
                    <a:srgbClr val="000000"/>
                  </a:solidFill>
                </a:uFill>
              </a:defRPr>
            </a:pPr>
            <a:endParaRPr/>
          </a:p>
          <a:p>
            <a:pPr marL="0" indent="0" defTabSz="457200">
              <a:spcBef>
                <a:spcPts val="0"/>
              </a:spcBef>
              <a:buSzTx/>
              <a:buNone/>
              <a:defRPr sz="4800">
                <a:uFill>
                  <a:solidFill>
                    <a:srgbClr val="000000"/>
                  </a:solidFill>
                </a:uFill>
              </a:defRPr>
            </a:pPr>
            <a:r>
              <a:t>Baumaņu Kārlis 	</a:t>
            </a:r>
          </a:p>
          <a:p>
            <a:pPr marL="0" indent="0" defTabSz="457200">
              <a:spcBef>
                <a:spcPts val="0"/>
              </a:spcBef>
              <a:buSzTx/>
              <a:buNone/>
              <a:defRPr sz="4800">
                <a:uFill>
                  <a:solidFill>
                    <a:srgbClr val="000000"/>
                  </a:solidFill>
                </a:uFill>
              </a:defRPr>
            </a:pPr>
            <a:r>
              <a:rPr b="1"/>
              <a:t>“Dievs, svētī Latviju”</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a dzīslām uz sirdspukstiem -…"/>
          <p:cNvSpPr txBox="1">
            <a:spLocks noGrp="1"/>
          </p:cNvSpPr>
          <p:nvPr>
            <p:ph type="body" idx="22"/>
          </p:nvPr>
        </p:nvSpPr>
        <p:spPr>
          <a:xfrm>
            <a:off x="2387600" y="3501341"/>
            <a:ext cx="19621500" cy="5976718"/>
          </a:xfrm>
          <a:prstGeom prst="rect">
            <a:avLst/>
          </a:prstGeom>
        </p:spPr>
        <p:txBody>
          <a:bodyPr/>
          <a:lstStyle/>
          <a:p>
            <a:pPr>
              <a:defRPr i="1">
                <a:latin typeface="Helvetica Neue"/>
                <a:ea typeface="Helvetica Neue"/>
                <a:cs typeface="Helvetica Neue"/>
                <a:sym typeface="Helvetica Neue"/>
              </a:defRPr>
            </a:pPr>
            <a:r>
              <a:t>“Pa dzīslām uz sirdspukstiem - </a:t>
            </a:r>
          </a:p>
          <a:p>
            <a:pPr>
              <a:defRPr i="1">
                <a:latin typeface="Helvetica Neue"/>
                <a:ea typeface="Helvetica Neue"/>
                <a:cs typeface="Helvetica Neue"/>
                <a:sym typeface="Helvetica Neue"/>
              </a:defRPr>
            </a:pPr>
            <a:r>
              <a:t>Augšup dzīvības sulas līst </a:t>
            </a:r>
          </a:p>
          <a:p>
            <a:pPr>
              <a:defRPr i="1">
                <a:latin typeface="Helvetica Neue"/>
                <a:ea typeface="Helvetica Neue"/>
                <a:cs typeface="Helvetica Neue"/>
                <a:sym typeface="Helvetica Neue"/>
              </a:defRPr>
            </a:pPr>
            <a:r>
              <a:t>Kā trejdeviņi vairogi </a:t>
            </a:r>
          </a:p>
          <a:p>
            <a:pPr>
              <a:defRPr i="1">
                <a:latin typeface="Helvetica Neue"/>
                <a:ea typeface="Helvetica Neue"/>
                <a:cs typeface="Helvetica Neue"/>
                <a:sym typeface="Helvetica Neue"/>
              </a:defRPr>
            </a:pPr>
            <a:r>
              <a:t>No krūtīm gaismas kūļi krīt </a:t>
            </a:r>
          </a:p>
          <a:p>
            <a:pPr>
              <a:defRPr i="1">
                <a:latin typeface="Helvetica Neue"/>
                <a:ea typeface="Helvetica Neue"/>
                <a:cs typeface="Helvetica Neue"/>
                <a:sym typeface="Helvetica Neue"/>
              </a:defRPr>
            </a:pPr>
            <a:r>
              <a:t>Pār rītdienas baiļu ēnām </a:t>
            </a:r>
          </a:p>
          <a:p>
            <a:pPr>
              <a:defRPr i="1">
                <a:latin typeface="Helvetica Neue"/>
                <a:ea typeface="Helvetica Neue"/>
                <a:cs typeface="Helvetica Neue"/>
                <a:sym typeface="Helvetica Neue"/>
              </a:defRPr>
            </a:pPr>
            <a:r>
              <a:t>Šis mirklis pārāks lai stāv </a:t>
            </a:r>
          </a:p>
          <a:p>
            <a:pPr>
              <a:defRPr i="1">
                <a:latin typeface="Helvetica Neue"/>
                <a:ea typeface="Helvetica Neue"/>
                <a:cs typeface="Helvetica Neue"/>
                <a:sym typeface="Helvetica Neue"/>
              </a:defRPr>
            </a:pPr>
            <a:r>
              <a:t>Jo pumpuri vaļā sprāgst lēnām, </a:t>
            </a:r>
          </a:p>
          <a:p>
            <a:pPr>
              <a:defRPr i="1">
                <a:latin typeface="Helvetica Neue"/>
                <a:ea typeface="Helvetica Neue"/>
                <a:cs typeface="Helvetica Neue"/>
                <a:sym typeface="Helvetica Neue"/>
              </a:defRPr>
            </a:pPr>
            <a:r>
              <a:t>Mazpamazām, līdz pamanām”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210925 DZSV2023 PRETSKATS 2.jpg" descr="210925 DZSV2023 PRETSKATS 2.jpg"/>
          <p:cNvPicPr>
            <a:picLocks noGrp="1" noChangeAspect="1"/>
          </p:cNvPicPr>
          <p:nvPr>
            <p:ph type="pic" idx="21"/>
          </p:nvPr>
        </p:nvPicPr>
        <p:blipFill>
          <a:blip r:embed="rId2"/>
          <a:srcRect t="7812" b="7812"/>
          <a:stretch>
            <a:fillRect/>
          </a:stretch>
        </p:blipFill>
        <p:spPr>
          <a:xfrm>
            <a:off x="0" y="0"/>
            <a:ext cx="24384000" cy="1371600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 grupas jauktie kori"/>
          <p:cNvSpPr txBox="1">
            <a:spLocks noGrp="1"/>
          </p:cNvSpPr>
          <p:nvPr>
            <p:ph type="title"/>
          </p:nvPr>
        </p:nvSpPr>
        <p:spPr>
          <a:prstGeom prst="rect">
            <a:avLst/>
          </a:prstGeom>
        </p:spPr>
        <p:txBody>
          <a:bodyPr/>
          <a:lstStyle/>
          <a:p>
            <a:r>
              <a:t>A grupas jauktie kori</a:t>
            </a:r>
          </a:p>
        </p:txBody>
      </p:sp>
      <p:sp>
        <p:nvSpPr>
          <p:cNvPr id="140" name="Pēteris Barisons, Arvīds Skalbe    “Dziesmai šodien liela diena”…"/>
          <p:cNvSpPr txBox="1">
            <a:spLocks noGrp="1"/>
          </p:cNvSpPr>
          <p:nvPr>
            <p:ph type="body" idx="1"/>
          </p:nvPr>
        </p:nvSpPr>
        <p:spPr>
          <a:prstGeom prst="rect">
            <a:avLst/>
          </a:prstGeom>
        </p:spPr>
        <p:txBody>
          <a:bodyPr/>
          <a:lstStyle/>
          <a:p>
            <a:pPr marL="0" indent="0" defTabSz="457200">
              <a:spcBef>
                <a:spcPts val="0"/>
              </a:spcBef>
              <a:buSzTx/>
              <a:buNone/>
              <a:defRPr>
                <a:uFill>
                  <a:solidFill>
                    <a:srgbClr val="000000"/>
                  </a:solidFill>
                </a:uFill>
              </a:defRPr>
            </a:pPr>
            <a:r>
              <a:rPr dirty="0" err="1"/>
              <a:t>Pēteris</a:t>
            </a:r>
            <a:r>
              <a:rPr dirty="0"/>
              <a:t> </a:t>
            </a:r>
            <a:r>
              <a:rPr dirty="0" err="1"/>
              <a:t>Barisons</a:t>
            </a:r>
            <a:r>
              <a:rPr dirty="0"/>
              <a:t>, </a:t>
            </a:r>
            <a:r>
              <a:rPr dirty="0" err="1"/>
              <a:t>Arvīds</a:t>
            </a:r>
            <a:r>
              <a:rPr dirty="0"/>
              <a:t> </a:t>
            </a:r>
            <a:r>
              <a:rPr dirty="0" err="1"/>
              <a:t>Skalbe</a:t>
            </a:r>
            <a:r>
              <a:rPr dirty="0"/>
              <a:t> 		</a:t>
            </a:r>
            <a:r>
              <a:rPr b="1" dirty="0"/>
              <a:t>“</a:t>
            </a:r>
            <a:r>
              <a:rPr b="1" dirty="0" err="1"/>
              <a:t>Dziesmai</a:t>
            </a:r>
            <a:r>
              <a:rPr b="1" dirty="0"/>
              <a:t> </a:t>
            </a:r>
            <a:r>
              <a:rPr b="1" dirty="0" err="1"/>
              <a:t>šodien</a:t>
            </a:r>
            <a:r>
              <a:rPr b="1" dirty="0"/>
              <a:t> </a:t>
            </a:r>
            <a:r>
              <a:rPr b="1" dirty="0" err="1"/>
              <a:t>liela</a:t>
            </a:r>
            <a:r>
              <a:rPr b="1" dirty="0"/>
              <a:t> </a:t>
            </a:r>
            <a:r>
              <a:rPr b="1" dirty="0" err="1"/>
              <a:t>diena</a:t>
            </a:r>
            <a:r>
              <a:rPr b="1" dirty="0"/>
              <a:t>”</a:t>
            </a:r>
          </a:p>
          <a:p>
            <a:pPr marL="0" indent="0" defTabSz="457200">
              <a:spcBef>
                <a:spcPts val="0"/>
              </a:spcBef>
              <a:buSzTx/>
              <a:buNone/>
              <a:defRPr>
                <a:uFill>
                  <a:solidFill>
                    <a:srgbClr val="000000"/>
                  </a:solidFill>
                </a:uFill>
              </a:defRPr>
            </a:pPr>
            <a:r>
              <a:rPr dirty="0"/>
              <a:t>Juris </a:t>
            </a:r>
            <a:r>
              <a:rPr dirty="0" err="1"/>
              <a:t>Karlsons</a:t>
            </a:r>
            <a:r>
              <a:rPr dirty="0"/>
              <a:t>, </a:t>
            </a:r>
            <a:r>
              <a:rPr dirty="0" err="1"/>
              <a:t>Fricis</a:t>
            </a:r>
            <a:r>
              <a:rPr dirty="0"/>
              <a:t> </a:t>
            </a:r>
            <a:r>
              <a:rPr dirty="0" err="1"/>
              <a:t>Bārda</a:t>
            </a:r>
            <a:r>
              <a:rPr dirty="0"/>
              <a:t> 				</a:t>
            </a:r>
            <a:r>
              <a:rPr lang="lv-LV" dirty="0"/>
              <a:t>	</a:t>
            </a:r>
            <a:r>
              <a:rPr b="1" dirty="0"/>
              <a:t>“Mana </a:t>
            </a:r>
            <a:r>
              <a:rPr b="1" dirty="0" err="1"/>
              <a:t>dziesma</a:t>
            </a:r>
            <a:r>
              <a:rPr b="1" dirty="0"/>
              <a:t>”</a:t>
            </a:r>
            <a:r>
              <a:rPr dirty="0"/>
              <a:t> </a:t>
            </a:r>
          </a:p>
          <a:p>
            <a:pPr marL="0" indent="0" defTabSz="457200">
              <a:spcBef>
                <a:spcPts val="0"/>
              </a:spcBef>
              <a:buSzTx/>
              <a:buNone/>
              <a:defRPr>
                <a:uFill>
                  <a:solidFill>
                    <a:srgbClr val="000000"/>
                  </a:solidFill>
                </a:uFill>
              </a:defRPr>
            </a:pPr>
            <a:r>
              <a:rPr dirty="0" err="1"/>
              <a:t>Pēteris</a:t>
            </a:r>
            <a:r>
              <a:rPr dirty="0"/>
              <a:t> </a:t>
            </a:r>
            <a:r>
              <a:rPr dirty="0" err="1"/>
              <a:t>Plakidis</a:t>
            </a:r>
            <a:r>
              <a:rPr dirty="0"/>
              <a:t>, Jānis Peters 				</a:t>
            </a:r>
            <a:r>
              <a:rPr b="1" dirty="0"/>
              <a:t>“</a:t>
            </a:r>
            <a:r>
              <a:rPr b="1" dirty="0" err="1"/>
              <a:t>Ar</a:t>
            </a:r>
            <a:r>
              <a:rPr b="1" dirty="0"/>
              <a:t> </a:t>
            </a:r>
            <a:r>
              <a:rPr b="1" dirty="0" err="1"/>
              <a:t>dziesmu</a:t>
            </a:r>
            <a:r>
              <a:rPr b="1" dirty="0"/>
              <a:t> </a:t>
            </a:r>
            <a:r>
              <a:rPr b="1" dirty="0" err="1"/>
              <a:t>dzīvībā</a:t>
            </a:r>
            <a:r>
              <a:rPr b="1" dirty="0"/>
              <a:t>”</a:t>
            </a:r>
          </a:p>
          <a:p>
            <a:pPr marL="0" indent="0" defTabSz="457200">
              <a:spcBef>
                <a:spcPts val="0"/>
              </a:spcBef>
              <a:buSzTx/>
              <a:buNone/>
              <a:defRPr>
                <a:uFill>
                  <a:solidFill>
                    <a:srgbClr val="000000"/>
                  </a:solidFill>
                </a:uFill>
              </a:defRPr>
            </a:pPr>
            <a:r>
              <a:rPr dirty="0"/>
              <a:t>Emīls </a:t>
            </a:r>
            <a:r>
              <a:rPr dirty="0" err="1"/>
              <a:t>Dārziņš</a:t>
            </a:r>
            <a:r>
              <a:rPr dirty="0"/>
              <a:t>, </a:t>
            </a:r>
            <a:r>
              <a:rPr dirty="0" err="1"/>
              <a:t>Aspazija</a:t>
            </a:r>
            <a:r>
              <a:rPr dirty="0"/>
              <a:t> 				</a:t>
            </a:r>
            <a:r>
              <a:rPr lang="lv-LV" dirty="0"/>
              <a:t>			</a:t>
            </a:r>
            <a:r>
              <a:rPr b="1" dirty="0"/>
              <a:t>“</a:t>
            </a:r>
            <a:r>
              <a:rPr b="1" dirty="0" err="1"/>
              <a:t>Ciānas</a:t>
            </a:r>
            <a:r>
              <a:rPr b="1" dirty="0"/>
              <a:t> </a:t>
            </a:r>
            <a:r>
              <a:rPr b="1" dirty="0" err="1"/>
              <a:t>bērni</a:t>
            </a:r>
            <a:r>
              <a:rPr b="1" dirty="0"/>
              <a:t>”</a:t>
            </a:r>
          </a:p>
          <a:p>
            <a:pPr marL="0" indent="0" defTabSz="457200">
              <a:spcBef>
                <a:spcPts val="0"/>
              </a:spcBef>
              <a:buSzTx/>
              <a:buNone/>
              <a:defRPr>
                <a:uFill>
                  <a:solidFill>
                    <a:srgbClr val="000000"/>
                  </a:solidFill>
                </a:uFill>
              </a:defRPr>
            </a:pPr>
            <a:r>
              <a:rPr dirty="0" err="1"/>
              <a:t>Pēteris</a:t>
            </a:r>
            <a:r>
              <a:rPr dirty="0"/>
              <a:t> </a:t>
            </a:r>
            <a:r>
              <a:rPr dirty="0" err="1"/>
              <a:t>Vasks</a:t>
            </a:r>
            <a:r>
              <a:rPr dirty="0"/>
              <a:t>, Andrejs </a:t>
            </a:r>
            <a:r>
              <a:rPr dirty="0" err="1"/>
              <a:t>Eglītis</a:t>
            </a:r>
            <a:r>
              <a:rPr dirty="0"/>
              <a:t> 			</a:t>
            </a:r>
            <a:r>
              <a:rPr lang="lv-LV" dirty="0"/>
              <a:t>	</a:t>
            </a:r>
            <a:r>
              <a:rPr b="1" dirty="0"/>
              <a:t>“</a:t>
            </a:r>
            <a:r>
              <a:rPr b="1" dirty="0" err="1"/>
              <a:t>Savā</a:t>
            </a:r>
            <a:r>
              <a:rPr b="1" dirty="0"/>
              <a:t> </a:t>
            </a:r>
            <a:r>
              <a:rPr b="1" dirty="0" err="1"/>
              <a:t>tautā</a:t>
            </a:r>
            <a:r>
              <a:rPr b="1" dirty="0"/>
              <a:t>”</a:t>
            </a:r>
          </a:p>
          <a:p>
            <a:pPr marL="0" indent="0" defTabSz="457200">
              <a:spcBef>
                <a:spcPts val="0"/>
              </a:spcBef>
              <a:buSzTx/>
              <a:buNone/>
              <a:defRPr>
                <a:uFill>
                  <a:solidFill>
                    <a:srgbClr val="000000"/>
                  </a:solidFill>
                </a:uFill>
              </a:defRPr>
            </a:pPr>
            <a:r>
              <a:rPr dirty="0" err="1"/>
              <a:t>Imants</a:t>
            </a:r>
            <a:r>
              <a:rPr dirty="0"/>
              <a:t> </a:t>
            </a:r>
            <a:r>
              <a:rPr dirty="0" err="1"/>
              <a:t>Kalniņš</a:t>
            </a:r>
            <a:r>
              <a:rPr dirty="0"/>
              <a:t>, </a:t>
            </a:r>
            <a:r>
              <a:rPr dirty="0" err="1"/>
              <a:t>Ārija</a:t>
            </a:r>
            <a:r>
              <a:rPr dirty="0"/>
              <a:t> </a:t>
            </a:r>
            <a:r>
              <a:rPr dirty="0" err="1"/>
              <a:t>Elksne</a:t>
            </a:r>
            <a:r>
              <a:rPr dirty="0"/>
              <a:t> 			</a:t>
            </a:r>
            <a:r>
              <a:rPr lang="lv-LV" dirty="0"/>
              <a:t>	</a:t>
            </a:r>
            <a:r>
              <a:rPr b="1" dirty="0"/>
              <a:t>“</a:t>
            </a:r>
            <a:r>
              <a:rPr b="1" dirty="0" err="1"/>
              <a:t>Dziesma</a:t>
            </a:r>
            <a:r>
              <a:rPr b="1" dirty="0"/>
              <a:t> </a:t>
            </a:r>
            <a:r>
              <a:rPr b="1" dirty="0" err="1"/>
              <a:t>dzimtenei</a:t>
            </a:r>
            <a:r>
              <a:rPr b="1" dirty="0"/>
              <a:t>”</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807</Words>
  <Application>Microsoft Office PowerPoint</Application>
  <PresentationFormat>Pielāgots</PresentationFormat>
  <Paragraphs>82</Paragraphs>
  <Slides>20</Slides>
  <Notes>0</Notes>
  <HiddenSlides>0</HiddenSlides>
  <MMClips>0</MMClips>
  <ScaleCrop>false</ScaleCrop>
  <HeadingPairs>
    <vt:vector size="6" baseType="variant">
      <vt:variant>
        <vt:lpstr>Lietotie fonti</vt:lpstr>
      </vt:variant>
      <vt:variant>
        <vt:i4>3</vt:i4>
      </vt:variant>
      <vt:variant>
        <vt:lpstr>Dizains</vt:lpstr>
      </vt:variant>
      <vt:variant>
        <vt:i4>1</vt:i4>
      </vt:variant>
      <vt:variant>
        <vt:lpstr>Slaidu virsraksti</vt:lpstr>
      </vt:variant>
      <vt:variant>
        <vt:i4>20</vt:i4>
      </vt:variant>
    </vt:vector>
  </HeadingPairs>
  <TitlesOfParts>
    <vt:vector size="24" baseType="lpstr">
      <vt:lpstr>Helvetica Neue</vt:lpstr>
      <vt:lpstr>Helvetica Neue Light</vt:lpstr>
      <vt:lpstr>Helvetica Neue Medium</vt:lpstr>
      <vt:lpstr>White</vt:lpstr>
      <vt:lpstr>Kopā Augšup</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A grupas jauktie kori</vt:lpstr>
      <vt:lpstr>PowerPoint prezentācija</vt:lpstr>
      <vt:lpstr>Viendabīgie kori </vt:lpstr>
      <vt:lpstr>PowerPoint prezentācija</vt:lpstr>
      <vt:lpstr>PowerPoint prezentācija</vt:lpstr>
      <vt:lpstr>PowerPoint prezentācija</vt:lpstr>
      <vt:lpstr>A+B grupas jauktie kori  (atsevišķās dziesmās pievienojas  arī viendabīgie kori)</vt:lpstr>
      <vt:lpstr>PowerPoint prezentācija</vt:lpstr>
      <vt:lpstr>PowerPoint prezentācija</vt:lpstr>
      <vt:lpstr>PowerPoint prezentācija</vt:lpstr>
      <vt:lpstr>Noslēgums  (pievienojas visi pārējie kori)</vt:lpstr>
      <vt:lpstr>Kopā Augšup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Kopā Augšup</dc:title>
  <dc:creator>Goss Lauris</dc:creator>
  <cp:lastModifiedBy>Lauris Goss</cp:lastModifiedBy>
  <cp:revision>5</cp:revision>
  <dcterms:modified xsi:type="dcterms:W3CDTF">2021-10-15T05:59:56Z</dcterms:modified>
</cp:coreProperties>
</file>